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ângulo retângulo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grpSp>
        <p:nvGrpSpPr>
          <p:cNvPr id="2" name="Grupo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a liv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Divis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ivis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ivis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ivis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27B598C-ACE3-40A1-AB15-C512FCDFCAE5}" type="datetimeFigureOut">
              <a:rPr lang="pt-BR" smtClean="0"/>
              <a:pPr/>
              <a:t>30/08/2014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74B512D-5BFE-4909-BE6C-B1C905AB92E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Como </a:t>
            </a:r>
            <a:r>
              <a:rPr lang="en-US" dirty="0" err="1" smtClean="0"/>
              <a:t>Fazer</a:t>
            </a:r>
            <a:r>
              <a:rPr lang="en-US" dirty="0" smtClean="0"/>
              <a:t>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?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221088"/>
            <a:ext cx="6400800" cy="79208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 smtClean="0"/>
              <a:t> </a:t>
            </a:r>
            <a:r>
              <a:rPr lang="en-US" dirty="0" smtClean="0"/>
              <a:t>Bruno </a:t>
            </a:r>
            <a:r>
              <a:rPr lang="en-US" dirty="0" smtClean="0"/>
              <a:t>Santos</a:t>
            </a:r>
            <a:endParaRPr lang="en-US" dirty="0" smtClean="0"/>
          </a:p>
          <a:p>
            <a:pPr algn="l"/>
            <a:r>
              <a:rPr lang="en-US" dirty="0" smtClean="0"/>
              <a:t> </a:t>
            </a:r>
            <a:r>
              <a:rPr lang="en-US" dirty="0" err="1" smtClean="0"/>
              <a:t>Kherian</a:t>
            </a:r>
            <a:r>
              <a:rPr lang="en-US" dirty="0" smtClean="0"/>
              <a:t> </a:t>
            </a:r>
            <a:r>
              <a:rPr lang="en-US" dirty="0" err="1" smtClean="0"/>
              <a:t>Gracher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1) </a:t>
            </a:r>
            <a:r>
              <a:rPr lang="en-US" dirty="0" err="1" smtClean="0"/>
              <a:t>Desenvolver</a:t>
            </a:r>
            <a:r>
              <a:rPr lang="en-US" dirty="0" smtClean="0"/>
              <a:t> a </a:t>
            </a:r>
            <a:r>
              <a:rPr lang="en-US" dirty="0" err="1" smtClean="0"/>
              <a:t>habilidade</a:t>
            </a:r>
            <a:r>
              <a:rPr lang="en-US" dirty="0" smtClean="0"/>
              <a:t> de </a:t>
            </a:r>
            <a:r>
              <a:rPr lang="en-US" dirty="0" err="1" smtClean="0"/>
              <a:t>identificação</a:t>
            </a:r>
            <a:r>
              <a:rPr lang="en-US" dirty="0" smtClean="0"/>
              <a:t> dos </a:t>
            </a:r>
            <a:r>
              <a:rPr lang="en-US" dirty="0" err="1" smtClean="0"/>
              <a:t>principais</a:t>
            </a:r>
            <a:r>
              <a:rPr lang="en-US" dirty="0" smtClean="0"/>
              <a:t> </a:t>
            </a:r>
            <a:r>
              <a:rPr lang="en-US" dirty="0" err="1" smtClean="0"/>
              <a:t>elementos</a:t>
            </a:r>
            <a:r>
              <a:rPr lang="en-US" dirty="0" smtClean="0"/>
              <a:t> de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(</a:t>
            </a:r>
            <a:r>
              <a:rPr lang="en-US" dirty="0" err="1" smtClean="0"/>
              <a:t>Hipóteses</a:t>
            </a:r>
            <a:r>
              <a:rPr lang="en-US" dirty="0" smtClean="0"/>
              <a:t>, </a:t>
            </a:r>
            <a:r>
              <a:rPr lang="en-US" dirty="0" err="1" smtClean="0"/>
              <a:t>Argumentos</a:t>
            </a:r>
            <a:r>
              <a:rPr lang="en-US" dirty="0" smtClean="0"/>
              <a:t>, contra-</a:t>
            </a:r>
            <a:r>
              <a:rPr lang="en-US" dirty="0" err="1" smtClean="0"/>
              <a:t>argumentos</a:t>
            </a:r>
            <a:r>
              <a:rPr lang="en-US" dirty="0" smtClean="0"/>
              <a:t> e </a:t>
            </a:r>
            <a:r>
              <a:rPr lang="en-US" dirty="0" err="1" smtClean="0"/>
              <a:t>definições</a:t>
            </a:r>
            <a:r>
              <a:rPr lang="en-US" dirty="0" smtClean="0"/>
              <a:t>).</a:t>
            </a:r>
          </a:p>
          <a:p>
            <a:pPr algn="just"/>
            <a:r>
              <a:rPr lang="en-US" dirty="0" smtClean="0"/>
              <a:t>2) </a:t>
            </a:r>
            <a:r>
              <a:rPr lang="en-US" dirty="0" err="1" smtClean="0"/>
              <a:t>Desenvolver</a:t>
            </a:r>
            <a:r>
              <a:rPr lang="en-US" dirty="0" smtClean="0"/>
              <a:t> a </a:t>
            </a:r>
            <a:r>
              <a:rPr lang="en-US" dirty="0" err="1" smtClean="0"/>
              <a:t>habilidade</a:t>
            </a:r>
            <a:r>
              <a:rPr lang="en-US" dirty="0" smtClean="0"/>
              <a:t> de </a:t>
            </a:r>
            <a:r>
              <a:rPr lang="en-US" dirty="0" err="1" smtClean="0"/>
              <a:t>argumentação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3) </a:t>
            </a:r>
            <a:r>
              <a:rPr lang="en-US" dirty="0" err="1" smtClean="0"/>
              <a:t>Desenvolver</a:t>
            </a:r>
            <a:r>
              <a:rPr lang="en-US" dirty="0" smtClean="0"/>
              <a:t> as </a:t>
            </a:r>
            <a:r>
              <a:rPr lang="en-US" dirty="0" err="1" smtClean="0"/>
              <a:t>habilidades</a:t>
            </a:r>
            <a:r>
              <a:rPr lang="en-US" dirty="0" smtClean="0"/>
              <a:t> </a:t>
            </a:r>
            <a:r>
              <a:rPr lang="en-US" dirty="0" err="1" smtClean="0"/>
              <a:t>relacionadas</a:t>
            </a:r>
            <a:r>
              <a:rPr lang="en-US" dirty="0" smtClean="0"/>
              <a:t> a </a:t>
            </a:r>
            <a:r>
              <a:rPr lang="en-US" dirty="0" err="1" smtClean="0"/>
              <a:t>escrita</a:t>
            </a:r>
            <a:r>
              <a:rPr lang="en-US" dirty="0" smtClean="0"/>
              <a:t> e </a:t>
            </a:r>
            <a:r>
              <a:rPr lang="en-US" dirty="0" err="1" smtClean="0"/>
              <a:t>estruturação</a:t>
            </a:r>
            <a:r>
              <a:rPr lang="en-US" dirty="0" smtClean="0"/>
              <a:t> de um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Objetivos</a:t>
            </a:r>
            <a:r>
              <a:rPr lang="en-US" dirty="0" smtClean="0"/>
              <a:t> do </a:t>
            </a:r>
            <a:r>
              <a:rPr lang="en-US" dirty="0" err="1" smtClean="0"/>
              <a:t>Curso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000" dirty="0" smtClean="0"/>
              <a:t>É </a:t>
            </a:r>
            <a:r>
              <a:rPr lang="en-US" sz="3000" dirty="0" err="1" smtClean="0"/>
              <a:t>importante</a:t>
            </a:r>
            <a:r>
              <a:rPr lang="en-US" sz="3000" dirty="0" smtClean="0"/>
              <a:t> </a:t>
            </a:r>
            <a:r>
              <a:rPr lang="en-US" sz="3000" dirty="0" err="1" smtClean="0"/>
              <a:t>notar</a:t>
            </a:r>
            <a:r>
              <a:rPr lang="en-US" sz="3000" dirty="0" smtClean="0"/>
              <a:t> </a:t>
            </a:r>
            <a:r>
              <a:rPr lang="en-US" sz="3000" dirty="0" err="1" smtClean="0"/>
              <a:t>que</a:t>
            </a:r>
            <a:r>
              <a:rPr lang="en-US" sz="3000" dirty="0" smtClean="0"/>
              <a:t>, </a:t>
            </a:r>
            <a:r>
              <a:rPr lang="en-US" sz="3000" dirty="0" err="1" smtClean="0"/>
              <a:t>na</a:t>
            </a:r>
            <a:r>
              <a:rPr lang="en-US" sz="3000" dirty="0" smtClean="0"/>
              <a:t> </a:t>
            </a:r>
            <a:r>
              <a:rPr lang="en-US" sz="3000" dirty="0" err="1" smtClean="0"/>
              <a:t>Universidade</a:t>
            </a:r>
            <a:r>
              <a:rPr lang="en-US" sz="3000" dirty="0" smtClean="0"/>
              <a:t>, </a:t>
            </a:r>
            <a:r>
              <a:rPr lang="en-US" sz="3000" dirty="0" err="1" smtClean="0"/>
              <a:t>temos</a:t>
            </a:r>
            <a:r>
              <a:rPr lang="en-US" sz="3000" dirty="0" smtClean="0"/>
              <a:t> um </a:t>
            </a:r>
            <a:r>
              <a:rPr lang="en-US" sz="3000" dirty="0" err="1" smtClean="0"/>
              <a:t>público</a:t>
            </a:r>
            <a:r>
              <a:rPr lang="en-US" sz="3000" dirty="0" smtClean="0"/>
              <a:t> e um </a:t>
            </a:r>
            <a:r>
              <a:rPr lang="en-US" sz="3000" dirty="0" err="1" smtClean="0"/>
              <a:t>autor</a:t>
            </a:r>
            <a:r>
              <a:rPr lang="en-US" sz="3000" dirty="0" smtClean="0"/>
              <a:t> </a:t>
            </a:r>
            <a:r>
              <a:rPr lang="en-US" sz="3000" dirty="0" err="1" smtClean="0"/>
              <a:t>específico</a:t>
            </a:r>
            <a:r>
              <a:rPr lang="en-US" sz="3000" dirty="0" smtClean="0"/>
              <a:t>. O </a:t>
            </a:r>
            <a:r>
              <a:rPr lang="en-US" sz="3000" dirty="0" err="1" smtClean="0"/>
              <a:t>autor</a:t>
            </a:r>
            <a:r>
              <a:rPr lang="en-US" sz="3000" dirty="0" smtClean="0"/>
              <a:t> é, </a:t>
            </a:r>
            <a:r>
              <a:rPr lang="en-US" sz="3000" dirty="0" err="1" smtClean="0"/>
              <a:t>obviamente</a:t>
            </a:r>
            <a:r>
              <a:rPr lang="en-US" sz="3000" dirty="0" smtClean="0"/>
              <a:t>, </a:t>
            </a:r>
            <a:r>
              <a:rPr lang="en-US" sz="3000" dirty="0" err="1" smtClean="0"/>
              <a:t>vocês</a:t>
            </a:r>
            <a:r>
              <a:rPr lang="en-US" sz="3000" dirty="0" smtClean="0"/>
              <a:t> </a:t>
            </a:r>
            <a:r>
              <a:rPr lang="en-US" sz="3000" dirty="0" err="1" smtClean="0"/>
              <a:t>alunos</a:t>
            </a:r>
            <a:r>
              <a:rPr lang="en-US" sz="3000" dirty="0" smtClean="0"/>
              <a:t>. </a:t>
            </a:r>
            <a:r>
              <a:rPr lang="en-US" sz="3000" dirty="0" err="1" smtClean="0"/>
              <a:t>Já</a:t>
            </a:r>
            <a:r>
              <a:rPr lang="en-US" sz="3000" dirty="0" smtClean="0"/>
              <a:t> o </a:t>
            </a:r>
            <a:r>
              <a:rPr lang="en-US" sz="3000" dirty="0" err="1" smtClean="0"/>
              <a:t>público</a:t>
            </a:r>
            <a:r>
              <a:rPr lang="en-US" sz="3000" dirty="0" smtClean="0"/>
              <a:t> é o professor. </a:t>
            </a:r>
          </a:p>
          <a:p>
            <a:pPr algn="just"/>
            <a:r>
              <a:rPr lang="en-US" sz="3000" dirty="0" err="1" smtClean="0"/>
              <a:t>Aluno</a:t>
            </a:r>
            <a:r>
              <a:rPr lang="en-US" sz="3000" dirty="0" smtClean="0"/>
              <a:t> </a:t>
            </a:r>
            <a:r>
              <a:rPr lang="en-US" sz="3000" dirty="0" err="1" smtClean="0"/>
              <a:t>seu</a:t>
            </a:r>
            <a:r>
              <a:rPr lang="en-US" sz="3000" dirty="0" smtClean="0"/>
              <a:t> </a:t>
            </a:r>
            <a:r>
              <a:rPr lang="en-US" sz="3000" dirty="0" err="1" smtClean="0"/>
              <a:t>público</a:t>
            </a:r>
            <a:r>
              <a:rPr lang="en-US" sz="3000" dirty="0" smtClean="0"/>
              <a:t> é </a:t>
            </a:r>
            <a:r>
              <a:rPr lang="en-US" sz="3000" dirty="0" err="1" smtClean="0"/>
              <a:t>especializado</a:t>
            </a:r>
            <a:r>
              <a:rPr lang="en-US" sz="3000" dirty="0" smtClean="0"/>
              <a:t>, </a:t>
            </a:r>
            <a:r>
              <a:rPr lang="en-US" sz="3000" dirty="0" err="1" smtClean="0"/>
              <a:t>mas</a:t>
            </a:r>
            <a:r>
              <a:rPr lang="en-US" sz="3000" dirty="0" smtClean="0"/>
              <a:t> </a:t>
            </a:r>
            <a:r>
              <a:rPr lang="en-US" sz="3000" dirty="0" err="1" smtClean="0"/>
              <a:t>não</a:t>
            </a:r>
            <a:r>
              <a:rPr lang="en-US" sz="3000" dirty="0" smtClean="0"/>
              <a:t> é </a:t>
            </a:r>
            <a:r>
              <a:rPr lang="en-US" sz="3000" dirty="0" err="1" smtClean="0"/>
              <a:t>por</a:t>
            </a:r>
            <a:r>
              <a:rPr lang="en-US" sz="3000" dirty="0" smtClean="0"/>
              <a:t> </a:t>
            </a:r>
            <a:r>
              <a:rPr lang="en-US" sz="3000" dirty="0" err="1" smtClean="0"/>
              <a:t>isso</a:t>
            </a:r>
            <a:r>
              <a:rPr lang="en-US" sz="3000" dirty="0" smtClean="0"/>
              <a:t> </a:t>
            </a:r>
            <a:r>
              <a:rPr lang="en-US" sz="3000" dirty="0" err="1" smtClean="0"/>
              <a:t>que</a:t>
            </a:r>
            <a:r>
              <a:rPr lang="en-US" sz="3000" dirty="0" smtClean="0"/>
              <a:t> </a:t>
            </a:r>
            <a:r>
              <a:rPr lang="en-US" sz="3000" dirty="0" err="1" smtClean="0"/>
              <a:t>você</a:t>
            </a:r>
            <a:r>
              <a:rPr lang="en-US" sz="3000" dirty="0" smtClean="0"/>
              <a:t> </a:t>
            </a:r>
            <a:r>
              <a:rPr lang="en-US" sz="3000" dirty="0" err="1" smtClean="0"/>
              <a:t>pode</a:t>
            </a:r>
            <a:r>
              <a:rPr lang="en-US" sz="3000" dirty="0" smtClean="0"/>
              <a:t> ser </a:t>
            </a:r>
            <a:r>
              <a:rPr lang="en-US" sz="3000" dirty="0" err="1" smtClean="0"/>
              <a:t>leviano</a:t>
            </a:r>
            <a:r>
              <a:rPr lang="en-US" sz="3000" dirty="0" smtClean="0"/>
              <a:t> </a:t>
            </a:r>
            <a:r>
              <a:rPr lang="en-US" sz="3000" dirty="0" err="1" smtClean="0"/>
              <a:t>quanto</a:t>
            </a:r>
            <a:r>
              <a:rPr lang="en-US" sz="3000" dirty="0" smtClean="0"/>
              <a:t> a </a:t>
            </a:r>
            <a:r>
              <a:rPr lang="en-US" sz="3000" dirty="0" err="1" smtClean="0"/>
              <a:t>argumentação</a:t>
            </a:r>
            <a:r>
              <a:rPr lang="en-US" sz="3000" dirty="0" smtClean="0"/>
              <a:t> e as </a:t>
            </a:r>
            <a:r>
              <a:rPr lang="en-US" sz="3000" dirty="0" err="1" smtClean="0"/>
              <a:t>definições</a:t>
            </a:r>
            <a:r>
              <a:rPr lang="en-US" sz="3000" dirty="0" smtClean="0"/>
              <a:t> </a:t>
            </a:r>
            <a:r>
              <a:rPr lang="en-US" sz="3000" dirty="0" err="1" smtClean="0"/>
              <a:t>que</a:t>
            </a:r>
            <a:r>
              <a:rPr lang="en-US" sz="3000" dirty="0" smtClean="0"/>
              <a:t> </a:t>
            </a:r>
            <a:r>
              <a:rPr lang="en-US" sz="3000" dirty="0" err="1" smtClean="0"/>
              <a:t>apresentar</a:t>
            </a:r>
            <a:r>
              <a:rPr lang="en-US" sz="3000" dirty="0" smtClean="0"/>
              <a:t>.</a:t>
            </a:r>
            <a:endParaRPr lang="pt-BR" sz="30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Público</a:t>
            </a:r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err="1" smtClean="0"/>
              <a:t>Mesmo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professor </a:t>
            </a:r>
            <a:r>
              <a:rPr lang="en-US" dirty="0" err="1" smtClean="0"/>
              <a:t>seja</a:t>
            </a:r>
            <a:r>
              <a:rPr lang="en-US" dirty="0" smtClean="0"/>
              <a:t> de </a:t>
            </a:r>
            <a:r>
              <a:rPr lang="en-US" dirty="0" err="1" smtClean="0"/>
              <a:t>fato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público</a:t>
            </a:r>
            <a:r>
              <a:rPr lang="en-US" dirty="0" smtClean="0"/>
              <a:t> </a:t>
            </a:r>
            <a:r>
              <a:rPr lang="en-US" dirty="0" err="1" smtClean="0"/>
              <a:t>neste</a:t>
            </a:r>
            <a:r>
              <a:rPr lang="en-US" dirty="0" smtClean="0"/>
              <a:t> </a:t>
            </a:r>
            <a:r>
              <a:rPr lang="en-US" dirty="0" err="1" smtClean="0"/>
              <a:t>momento</a:t>
            </a:r>
            <a:r>
              <a:rPr lang="en-US" dirty="0" smtClean="0"/>
              <a:t>, </a:t>
            </a:r>
            <a:r>
              <a:rPr lang="en-US" dirty="0" err="1" smtClean="0"/>
              <a:t>você</a:t>
            </a:r>
            <a:r>
              <a:rPr lang="en-US" dirty="0" smtClean="0"/>
              <a:t> tem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estar</a:t>
            </a:r>
            <a:r>
              <a:rPr lang="en-US" dirty="0" smtClean="0"/>
              <a:t> </a:t>
            </a:r>
            <a:r>
              <a:rPr lang="en-US" dirty="0" err="1" smtClean="0"/>
              <a:t>comprometido</a:t>
            </a:r>
            <a:r>
              <a:rPr lang="en-US" dirty="0" smtClean="0"/>
              <a:t> com a </a:t>
            </a:r>
            <a:r>
              <a:rPr lang="en-US" dirty="0" err="1" smtClean="0"/>
              <a:t>clareza</a:t>
            </a:r>
            <a:r>
              <a:rPr lang="en-US" dirty="0" smtClean="0"/>
              <a:t> e com o rigor.</a:t>
            </a:r>
          </a:p>
          <a:p>
            <a:pPr algn="just"/>
            <a:r>
              <a:rPr lang="en-US" dirty="0" smtClean="0"/>
              <a:t>Como </a:t>
            </a:r>
            <a:r>
              <a:rPr lang="en-US" dirty="0" err="1" smtClean="0"/>
              <a:t>dissemos</a:t>
            </a:r>
            <a:r>
              <a:rPr lang="en-US" dirty="0" smtClean="0"/>
              <a:t>, as </a:t>
            </a:r>
            <a:r>
              <a:rPr lang="en-US" dirty="0" err="1" smtClean="0"/>
              <a:t>definições</a:t>
            </a:r>
            <a:r>
              <a:rPr lang="en-US" dirty="0" smtClean="0"/>
              <a:t> tem </a:t>
            </a:r>
            <a:r>
              <a:rPr lang="en-US" dirty="0" err="1" smtClean="0"/>
              <a:t>que</a:t>
            </a:r>
            <a:r>
              <a:rPr lang="en-US" dirty="0" smtClean="0"/>
              <a:t> ser </a:t>
            </a:r>
            <a:r>
              <a:rPr lang="en-US" dirty="0" err="1" smtClean="0"/>
              <a:t>informativas</a:t>
            </a:r>
            <a:r>
              <a:rPr lang="en-US" dirty="0" smtClean="0"/>
              <a:t> e, o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precisas</a:t>
            </a:r>
            <a:r>
              <a:rPr lang="en-US" dirty="0" smtClean="0"/>
              <a:t> </a:t>
            </a:r>
            <a:r>
              <a:rPr lang="en-US" dirty="0" err="1" smtClean="0"/>
              <a:t>possíveis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Você</a:t>
            </a:r>
            <a:r>
              <a:rPr lang="en-US" dirty="0" smtClean="0"/>
              <a:t> é o </a:t>
            </a:r>
            <a:r>
              <a:rPr lang="en-US" dirty="0" err="1" smtClean="0"/>
              <a:t>senhor</a:t>
            </a:r>
            <a:r>
              <a:rPr lang="en-US" dirty="0" smtClean="0"/>
              <a:t> do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próprio</a:t>
            </a:r>
            <a:r>
              <a:rPr lang="en-US" dirty="0" smtClean="0"/>
              <a:t> </a:t>
            </a:r>
            <a:r>
              <a:rPr lang="en-US" dirty="0" err="1" smtClean="0"/>
              <a:t>texto</a:t>
            </a:r>
            <a:r>
              <a:rPr lang="en-US" dirty="0" smtClean="0"/>
              <a:t>, </a:t>
            </a:r>
            <a:r>
              <a:rPr lang="en-US" dirty="0" err="1" smtClean="0"/>
              <a:t>mas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respeito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leitor</a:t>
            </a:r>
            <a:r>
              <a:rPr lang="en-US" dirty="0" smtClean="0"/>
              <a:t>.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íntegro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esconda</a:t>
            </a:r>
            <a:r>
              <a:rPr lang="en-US" dirty="0" smtClean="0"/>
              <a:t> </a:t>
            </a:r>
            <a:r>
              <a:rPr lang="en-US" dirty="0" err="1" smtClean="0"/>
              <a:t>informação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de </a:t>
            </a:r>
            <a:r>
              <a:rPr lang="en-US" dirty="0" err="1" smtClean="0"/>
              <a:t>obscuridades</a:t>
            </a:r>
            <a:r>
              <a:rPr lang="en-US" dirty="0"/>
              <a:t> </a:t>
            </a:r>
            <a:r>
              <a:rPr lang="en-US" dirty="0" smtClean="0"/>
              <a:t>e </a:t>
            </a:r>
            <a:r>
              <a:rPr lang="en-US" dirty="0" err="1" smtClean="0"/>
              <a:t>leve</a:t>
            </a:r>
            <a:r>
              <a:rPr lang="en-US" dirty="0" smtClean="0"/>
              <a:t> </a:t>
            </a:r>
            <a:r>
              <a:rPr lang="en-US" dirty="0" err="1" smtClean="0"/>
              <a:t>sempre</a:t>
            </a:r>
            <a:r>
              <a:rPr lang="en-US" dirty="0" smtClean="0"/>
              <a:t> a </a:t>
            </a:r>
            <a:r>
              <a:rPr lang="en-US" dirty="0" err="1" smtClean="0"/>
              <a:t>sério</a:t>
            </a:r>
            <a:r>
              <a:rPr lang="en-US" dirty="0" smtClean="0"/>
              <a:t> a </a:t>
            </a:r>
            <a:r>
              <a:rPr lang="en-US" dirty="0" err="1" smtClean="0"/>
              <a:t>posição</a:t>
            </a:r>
            <a:r>
              <a:rPr lang="en-US" dirty="0" smtClean="0"/>
              <a:t> </a:t>
            </a:r>
            <a:r>
              <a:rPr lang="en-US" dirty="0" err="1" smtClean="0"/>
              <a:t>contrária</a:t>
            </a:r>
            <a:r>
              <a:rPr lang="en-US" dirty="0" smtClean="0"/>
              <a:t> a </a:t>
            </a:r>
            <a:r>
              <a:rPr lang="en-US" dirty="0" err="1" smtClean="0"/>
              <a:t>sua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Público</a:t>
            </a:r>
            <a:endParaRPr lang="pt-B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9654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começarmos</a:t>
            </a:r>
            <a:r>
              <a:rPr lang="en-US" dirty="0" smtClean="0"/>
              <a:t> um </a:t>
            </a:r>
            <a:r>
              <a:rPr lang="en-US" dirty="0" err="1" smtClean="0"/>
              <a:t>Ensaio</a:t>
            </a:r>
            <a:r>
              <a:rPr lang="en-US" dirty="0" smtClean="0"/>
              <a:t> de </a:t>
            </a:r>
            <a:r>
              <a:rPr lang="en-US" dirty="0" err="1" smtClean="0"/>
              <a:t>filosofia</a:t>
            </a:r>
            <a:r>
              <a:rPr lang="en-US" dirty="0" smtClean="0"/>
              <a:t> </a:t>
            </a:r>
            <a:r>
              <a:rPr lang="en-US" dirty="0" err="1" smtClean="0"/>
              <a:t>temos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mente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primeiro</a:t>
            </a:r>
            <a:r>
              <a:rPr lang="en-US" dirty="0" smtClean="0"/>
              <a:t> </a:t>
            </a:r>
            <a:r>
              <a:rPr lang="en-US" dirty="0" err="1" smtClean="0"/>
              <a:t>passo</a:t>
            </a:r>
            <a:r>
              <a:rPr lang="en-US" dirty="0" smtClean="0"/>
              <a:t> e </a:t>
            </a:r>
            <a:r>
              <a:rPr lang="en-US" dirty="0" err="1" smtClean="0"/>
              <a:t>estabelecer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iremos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Formule</a:t>
            </a:r>
            <a:r>
              <a:rPr lang="en-US" dirty="0" smtClean="0"/>
              <a:t>, se </a:t>
            </a:r>
            <a:r>
              <a:rPr lang="en-US" dirty="0" err="1" smtClean="0"/>
              <a:t>possível</a:t>
            </a:r>
            <a:r>
              <a:rPr lang="en-US" dirty="0" smtClean="0"/>
              <a:t>, o </a:t>
            </a:r>
            <a:r>
              <a:rPr lang="en-US" dirty="0" err="1" smtClean="0"/>
              <a:t>problema</a:t>
            </a:r>
            <a:r>
              <a:rPr lang="en-US" dirty="0" smtClean="0"/>
              <a:t> no </a:t>
            </a:r>
            <a:r>
              <a:rPr lang="en-US" dirty="0" err="1" smtClean="0"/>
              <a:t>formato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pergunta</a:t>
            </a:r>
            <a:r>
              <a:rPr lang="en-US" dirty="0" smtClean="0"/>
              <a:t>.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/>
              <a:t>e</a:t>
            </a:r>
            <a:r>
              <a:rPr lang="en-US" dirty="0" err="1" smtClean="0"/>
              <a:t>xemplo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A) </a:t>
            </a:r>
            <a:r>
              <a:rPr lang="en-US" dirty="0" err="1" smtClean="0"/>
              <a:t>Será</a:t>
            </a:r>
            <a:r>
              <a:rPr lang="en-US" dirty="0" smtClean="0"/>
              <a:t> a </a:t>
            </a:r>
            <a:r>
              <a:rPr lang="en-US" dirty="0" err="1" smtClean="0"/>
              <a:t>eutanásia</a:t>
            </a:r>
            <a:r>
              <a:rPr lang="en-US" dirty="0" smtClean="0"/>
              <a:t> </a:t>
            </a:r>
            <a:r>
              <a:rPr lang="en-US" dirty="0" err="1" smtClean="0"/>
              <a:t>moralmente</a:t>
            </a:r>
            <a:r>
              <a:rPr lang="en-US" dirty="0" smtClean="0"/>
              <a:t> </a:t>
            </a:r>
            <a:r>
              <a:rPr lang="en-US" dirty="0" err="1" smtClean="0"/>
              <a:t>permissível</a:t>
            </a:r>
            <a:r>
              <a:rPr lang="en-US" dirty="0" smtClean="0"/>
              <a:t>?</a:t>
            </a:r>
          </a:p>
          <a:p>
            <a:pPr algn="just"/>
            <a:r>
              <a:rPr lang="en-US" dirty="0" smtClean="0"/>
              <a:t>B) </a:t>
            </a:r>
            <a:r>
              <a:rPr lang="en-US" dirty="0" err="1" smtClean="0"/>
              <a:t>Qual</a:t>
            </a:r>
            <a:r>
              <a:rPr lang="en-US" dirty="0" smtClean="0"/>
              <a:t> a </a:t>
            </a:r>
            <a:r>
              <a:rPr lang="en-US" dirty="0" err="1" smtClean="0"/>
              <a:t>definição</a:t>
            </a:r>
            <a:r>
              <a:rPr lang="en-US" dirty="0" smtClean="0"/>
              <a:t> </a:t>
            </a:r>
            <a:r>
              <a:rPr lang="en-US" dirty="0" err="1" smtClean="0"/>
              <a:t>kantiana</a:t>
            </a:r>
            <a:r>
              <a:rPr lang="en-US" dirty="0" smtClean="0"/>
              <a:t> de </a:t>
            </a:r>
            <a:r>
              <a:rPr lang="en-US" dirty="0" err="1" smtClean="0"/>
              <a:t>conhecimento</a:t>
            </a:r>
            <a:r>
              <a:rPr lang="en-US" dirty="0" smtClean="0"/>
              <a:t> </a:t>
            </a:r>
            <a:r>
              <a:rPr lang="en-US" i="1" dirty="0" smtClean="0"/>
              <a:t>a priori?</a:t>
            </a:r>
          </a:p>
          <a:p>
            <a:pPr algn="just"/>
            <a:r>
              <a:rPr lang="en-US" dirty="0" smtClean="0"/>
              <a:t>C)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alguma</a:t>
            </a:r>
            <a:r>
              <a:rPr lang="en-US" dirty="0" smtClean="0"/>
              <a:t> </a:t>
            </a:r>
            <a:r>
              <a:rPr lang="en-US" dirty="0" err="1" smtClean="0"/>
              <a:t>relação</a:t>
            </a:r>
            <a:r>
              <a:rPr lang="en-US" dirty="0" smtClean="0"/>
              <a:t> entre o </a:t>
            </a:r>
            <a:r>
              <a:rPr lang="en-US" dirty="0" err="1" smtClean="0"/>
              <a:t>critério</a:t>
            </a:r>
            <a:r>
              <a:rPr lang="en-US" dirty="0" smtClean="0"/>
              <a:t> </a:t>
            </a:r>
            <a:r>
              <a:rPr lang="en-US" dirty="0" err="1" smtClean="0"/>
              <a:t>estético</a:t>
            </a:r>
            <a:r>
              <a:rPr lang="en-US" dirty="0" smtClean="0"/>
              <a:t> </a:t>
            </a:r>
            <a:r>
              <a:rPr lang="en-US" dirty="0" err="1" smtClean="0"/>
              <a:t>utilizada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Hume dos </a:t>
            </a:r>
            <a:r>
              <a:rPr lang="en-US" dirty="0" err="1" smtClean="0"/>
              <a:t>juízes</a:t>
            </a:r>
            <a:r>
              <a:rPr lang="en-US" dirty="0" smtClean="0"/>
              <a:t> </a:t>
            </a:r>
            <a:r>
              <a:rPr lang="en-US" dirty="0" err="1" smtClean="0"/>
              <a:t>competentes</a:t>
            </a:r>
            <a:r>
              <a:rPr lang="en-US" dirty="0" smtClean="0"/>
              <a:t> e o </a:t>
            </a:r>
            <a:r>
              <a:rPr lang="en-US" dirty="0" err="1" smtClean="0"/>
              <a:t>critério</a:t>
            </a:r>
            <a:r>
              <a:rPr lang="en-US" dirty="0" smtClean="0"/>
              <a:t> moral </a:t>
            </a:r>
            <a:r>
              <a:rPr lang="en-US" dirty="0" err="1" smtClean="0"/>
              <a:t>usado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Mill dos </a:t>
            </a:r>
            <a:r>
              <a:rPr lang="en-US" dirty="0" err="1" smtClean="0"/>
              <a:t>juízes</a:t>
            </a:r>
            <a:r>
              <a:rPr lang="en-US" dirty="0" smtClean="0"/>
              <a:t> </a:t>
            </a:r>
            <a:r>
              <a:rPr lang="en-US" dirty="0" err="1" smtClean="0"/>
              <a:t>competentes</a:t>
            </a:r>
            <a:r>
              <a:rPr lang="en-US" dirty="0" smtClean="0"/>
              <a:t>?</a:t>
            </a:r>
            <a:endParaRPr lang="en-US" i="1" dirty="0" smtClean="0"/>
          </a:p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Problema</a:t>
            </a: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casos</a:t>
            </a:r>
            <a:r>
              <a:rPr lang="en-US" dirty="0" smtClean="0"/>
              <a:t> é </a:t>
            </a:r>
            <a:r>
              <a:rPr lang="en-US" dirty="0" err="1" smtClean="0"/>
              <a:t>possível</a:t>
            </a:r>
            <a:r>
              <a:rPr lang="en-US" dirty="0" smtClean="0"/>
              <a:t> </a:t>
            </a:r>
            <a:r>
              <a:rPr lang="en-US" dirty="0" err="1" smtClean="0"/>
              <a:t>delinear</a:t>
            </a:r>
            <a:r>
              <a:rPr lang="en-US" dirty="0" smtClean="0"/>
              <a:t> um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expondo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tratado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a </a:t>
            </a:r>
            <a:r>
              <a:rPr lang="en-US" dirty="0" err="1" smtClean="0"/>
              <a:t>história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filosofia</a:t>
            </a:r>
            <a:r>
              <a:rPr lang="en-US" dirty="0" smtClean="0"/>
              <a:t> e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pretende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: </a:t>
            </a:r>
            <a:r>
              <a:rPr lang="en-US" dirty="0" smtClean="0"/>
              <a:t>“Kant </a:t>
            </a:r>
            <a:r>
              <a:rPr lang="en-US" dirty="0" err="1" smtClean="0"/>
              <a:t>definiu</a:t>
            </a:r>
            <a:r>
              <a:rPr lang="en-US" dirty="0" smtClean="0"/>
              <a:t> </a:t>
            </a:r>
            <a:r>
              <a:rPr lang="en-US" dirty="0" err="1" smtClean="0"/>
              <a:t>conhecimento</a:t>
            </a:r>
            <a:r>
              <a:rPr lang="en-US" dirty="0" smtClean="0"/>
              <a:t> </a:t>
            </a:r>
            <a:r>
              <a:rPr lang="en-US" i="1" dirty="0" smtClean="0"/>
              <a:t>a priori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termos</a:t>
            </a:r>
            <a:r>
              <a:rPr lang="en-US" dirty="0" smtClean="0"/>
              <a:t> de </a:t>
            </a:r>
            <a:r>
              <a:rPr lang="en-US" dirty="0" err="1" smtClean="0"/>
              <a:t>necessidade</a:t>
            </a:r>
            <a:r>
              <a:rPr lang="en-US" dirty="0" smtClean="0"/>
              <a:t> </a:t>
            </a:r>
            <a:r>
              <a:rPr lang="en-US" dirty="0" err="1" smtClean="0"/>
              <a:t>metafísica</a:t>
            </a:r>
            <a:r>
              <a:rPr lang="en-US" dirty="0" smtClean="0"/>
              <a:t>.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Kripe</a:t>
            </a:r>
            <a:r>
              <a:rPr lang="en-US" dirty="0" smtClean="0"/>
              <a:t> </a:t>
            </a:r>
            <a:r>
              <a:rPr lang="en-US" dirty="0" err="1" smtClean="0"/>
              <a:t>definiu</a:t>
            </a:r>
            <a:r>
              <a:rPr lang="en-US" dirty="0" smtClean="0"/>
              <a:t> o </a:t>
            </a:r>
            <a:r>
              <a:rPr lang="en-US" dirty="0" err="1" smtClean="0"/>
              <a:t>conhecimento</a:t>
            </a:r>
            <a:r>
              <a:rPr lang="en-US" dirty="0" smtClean="0"/>
              <a:t> </a:t>
            </a:r>
            <a:r>
              <a:rPr lang="en-US" i="1" dirty="0" smtClean="0"/>
              <a:t>a priori </a:t>
            </a:r>
            <a:r>
              <a:rPr lang="en-US" dirty="0" smtClean="0"/>
              <a:t> </a:t>
            </a:r>
            <a:r>
              <a:rPr lang="en-US" dirty="0" err="1" smtClean="0"/>
              <a:t>desvinculado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metafísica</a:t>
            </a:r>
            <a:r>
              <a:rPr lang="en-US" dirty="0" smtClean="0"/>
              <a:t>. </a:t>
            </a:r>
            <a:r>
              <a:rPr lang="en-US" dirty="0" err="1" smtClean="0"/>
              <a:t>Pretendo</a:t>
            </a:r>
            <a:r>
              <a:rPr lang="en-US" dirty="0" smtClean="0"/>
              <a:t> </a:t>
            </a:r>
            <a:r>
              <a:rPr lang="en-US" dirty="0" err="1" smtClean="0"/>
              <a:t>abordar</a:t>
            </a:r>
            <a:r>
              <a:rPr lang="en-US" dirty="0" smtClean="0"/>
              <a:t> </a:t>
            </a:r>
            <a:r>
              <a:rPr lang="en-US" dirty="0" err="1" smtClean="0"/>
              <a:t>tais</a:t>
            </a:r>
            <a:r>
              <a:rPr lang="en-US" dirty="0" smtClean="0"/>
              <a:t> </a:t>
            </a:r>
            <a:r>
              <a:rPr lang="en-US" dirty="0" err="1" smtClean="0"/>
              <a:t>definições</a:t>
            </a:r>
            <a:r>
              <a:rPr lang="en-US" dirty="0" smtClean="0"/>
              <a:t> e </a:t>
            </a:r>
            <a:r>
              <a:rPr lang="en-US" dirty="0" err="1" smtClean="0"/>
              <a:t>explorar</a:t>
            </a:r>
            <a:r>
              <a:rPr lang="en-US" dirty="0" smtClean="0"/>
              <a:t>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problemas</a:t>
            </a:r>
            <a:r>
              <a:rPr lang="en-US" dirty="0" smtClean="0"/>
              <a:t> e </a:t>
            </a:r>
            <a:r>
              <a:rPr lang="en-US" dirty="0" err="1" smtClean="0"/>
              <a:t>qualidades</a:t>
            </a:r>
            <a:r>
              <a:rPr lang="en-US" dirty="0" smtClean="0"/>
              <a:t>.”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Problema</a:t>
            </a: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Como </a:t>
            </a:r>
            <a:r>
              <a:rPr lang="en-US" dirty="0" err="1" smtClean="0"/>
              <a:t>veremos</a:t>
            </a:r>
            <a:r>
              <a:rPr lang="en-US" dirty="0" smtClean="0"/>
              <a:t> a </a:t>
            </a:r>
            <a:r>
              <a:rPr lang="en-US" dirty="0" err="1" smtClean="0"/>
              <a:t>frente</a:t>
            </a:r>
            <a:r>
              <a:rPr lang="en-US" dirty="0" smtClean="0"/>
              <a:t> </a:t>
            </a:r>
            <a:r>
              <a:rPr lang="en-US" dirty="0" err="1" smtClean="0"/>
              <a:t>clareza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expor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 é </a:t>
            </a:r>
            <a:r>
              <a:rPr lang="en-US" dirty="0" err="1" smtClean="0"/>
              <a:t>essencial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leitor</a:t>
            </a:r>
            <a:r>
              <a:rPr lang="en-US" dirty="0" smtClean="0"/>
              <a:t> </a:t>
            </a:r>
            <a:r>
              <a:rPr lang="en-US" dirty="0" err="1" smtClean="0"/>
              <a:t>entenda</a:t>
            </a:r>
            <a:r>
              <a:rPr lang="en-US" dirty="0" smtClean="0"/>
              <a:t> do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Ensaio</a:t>
            </a:r>
            <a:r>
              <a:rPr lang="en-US" dirty="0" smtClean="0"/>
              <a:t> se </a:t>
            </a:r>
            <a:r>
              <a:rPr lang="en-US" dirty="0" err="1" smtClean="0"/>
              <a:t>trata</a:t>
            </a:r>
            <a:r>
              <a:rPr lang="en-US" dirty="0" smtClean="0"/>
              <a:t>.</a:t>
            </a:r>
          </a:p>
          <a:p>
            <a:pPr algn="just">
              <a:buNone/>
            </a:pPr>
            <a:endParaRPr lang="en-US" dirty="0" smtClean="0"/>
          </a:p>
          <a:p>
            <a:pPr algn="just"/>
            <a:r>
              <a:rPr lang="en-US" b="1" dirty="0" smtClean="0"/>
              <a:t>Se </a:t>
            </a:r>
            <a:r>
              <a:rPr lang="en-US" b="1" dirty="0" err="1" smtClean="0"/>
              <a:t>você</a:t>
            </a:r>
            <a:r>
              <a:rPr lang="en-US" b="1" dirty="0" smtClean="0"/>
              <a:t> </a:t>
            </a:r>
            <a:r>
              <a:rPr lang="en-US" b="1" dirty="0" err="1" smtClean="0"/>
              <a:t>não</a:t>
            </a:r>
            <a:r>
              <a:rPr lang="en-US" b="1" dirty="0" smtClean="0"/>
              <a:t> tem </a:t>
            </a:r>
            <a:r>
              <a:rPr lang="en-US" b="1" dirty="0" err="1" smtClean="0"/>
              <a:t>clareza</a:t>
            </a:r>
            <a:r>
              <a:rPr lang="en-US" b="1" dirty="0" smtClean="0"/>
              <a:t> </a:t>
            </a:r>
            <a:r>
              <a:rPr lang="en-US" b="1" dirty="0" err="1" smtClean="0"/>
              <a:t>sobre</a:t>
            </a:r>
            <a:r>
              <a:rPr lang="en-US" b="1" dirty="0" smtClean="0"/>
              <a:t> o </a:t>
            </a:r>
            <a:r>
              <a:rPr lang="en-US" b="1" dirty="0" err="1" smtClean="0"/>
              <a:t>problema</a:t>
            </a:r>
            <a:r>
              <a:rPr lang="en-US" b="1" dirty="0" smtClean="0"/>
              <a:t> e </a:t>
            </a:r>
            <a:r>
              <a:rPr lang="en-US" b="1" dirty="0" err="1" smtClean="0"/>
              <a:t>mesmo</a:t>
            </a:r>
            <a:r>
              <a:rPr lang="en-US" b="1" dirty="0" smtClean="0"/>
              <a:t> </a:t>
            </a:r>
            <a:r>
              <a:rPr lang="en-US" b="1" dirty="0" err="1" smtClean="0"/>
              <a:t>assim</a:t>
            </a:r>
            <a:r>
              <a:rPr lang="en-US" b="1" dirty="0" smtClean="0"/>
              <a:t> </a:t>
            </a:r>
            <a:r>
              <a:rPr lang="en-US" b="1" dirty="0" err="1" smtClean="0"/>
              <a:t>escreve</a:t>
            </a:r>
            <a:r>
              <a:rPr lang="en-US" b="1" dirty="0" smtClean="0"/>
              <a:t> um </a:t>
            </a:r>
            <a:r>
              <a:rPr lang="en-US" b="1" dirty="0" err="1" smtClean="0"/>
              <a:t>Ensaio</a:t>
            </a:r>
            <a:r>
              <a:rPr lang="en-US" b="1" dirty="0" smtClean="0"/>
              <a:t>, </a:t>
            </a:r>
            <a:r>
              <a:rPr lang="en-US" b="1" dirty="0" err="1" smtClean="0"/>
              <a:t>provavelmente</a:t>
            </a:r>
            <a:r>
              <a:rPr lang="en-US" b="1" dirty="0" smtClean="0"/>
              <a:t>, </a:t>
            </a:r>
            <a:r>
              <a:rPr lang="en-US" b="1" dirty="0" err="1" smtClean="0"/>
              <a:t>você</a:t>
            </a:r>
            <a:r>
              <a:rPr lang="en-US" b="1" dirty="0" smtClean="0"/>
              <a:t> </a:t>
            </a:r>
            <a:r>
              <a:rPr lang="en-US" b="1" dirty="0" err="1" smtClean="0"/>
              <a:t>não</a:t>
            </a:r>
            <a:r>
              <a:rPr lang="en-US" b="1" dirty="0" smtClean="0"/>
              <a:t> </a:t>
            </a:r>
            <a:r>
              <a:rPr lang="en-US" b="1" dirty="0" err="1" smtClean="0"/>
              <a:t>sabe</a:t>
            </a:r>
            <a:r>
              <a:rPr lang="en-US" b="1" dirty="0" smtClean="0"/>
              <a:t> do </a:t>
            </a:r>
            <a:r>
              <a:rPr lang="en-US" b="1" dirty="0" err="1" smtClean="0"/>
              <a:t>que</a:t>
            </a:r>
            <a:r>
              <a:rPr lang="en-US" b="1" dirty="0" smtClean="0"/>
              <a:t> </a:t>
            </a:r>
            <a:r>
              <a:rPr lang="en-US" b="1" dirty="0" err="1" smtClean="0"/>
              <a:t>está</a:t>
            </a:r>
            <a:r>
              <a:rPr lang="en-US" b="1" dirty="0" smtClean="0"/>
              <a:t> </a:t>
            </a:r>
            <a:r>
              <a:rPr lang="en-US" b="1" dirty="0" err="1" smtClean="0"/>
              <a:t>falando</a:t>
            </a:r>
            <a:r>
              <a:rPr lang="en-US" b="1" dirty="0" smtClean="0"/>
              <a:t>. </a:t>
            </a:r>
            <a:endParaRPr lang="pt-BR" b="1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Problema</a:t>
            </a:r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smtClean="0"/>
              <a:t>I) </a:t>
            </a:r>
            <a:r>
              <a:rPr lang="en-US" dirty="0" err="1" smtClean="0"/>
              <a:t>Apresente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deseja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II) </a:t>
            </a:r>
            <a:r>
              <a:rPr lang="en-US" dirty="0" err="1" smtClean="0"/>
              <a:t>Apresente</a:t>
            </a:r>
            <a:r>
              <a:rPr lang="en-US" dirty="0" smtClean="0"/>
              <a:t> a </a:t>
            </a:r>
            <a:r>
              <a:rPr lang="en-US" dirty="0" err="1" smtClean="0"/>
              <a:t>proposição</a:t>
            </a:r>
            <a:r>
              <a:rPr lang="en-US" dirty="0" smtClean="0"/>
              <a:t> a ser </a:t>
            </a:r>
            <a:r>
              <a:rPr lang="en-US" dirty="0" err="1" smtClean="0"/>
              <a:t>provada</a:t>
            </a:r>
            <a:r>
              <a:rPr lang="en-US" dirty="0" smtClean="0"/>
              <a:t> (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proposta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resolução</a:t>
            </a:r>
            <a:r>
              <a:rPr lang="en-US" dirty="0" smtClean="0"/>
              <a:t> do </a:t>
            </a:r>
            <a:r>
              <a:rPr lang="en-US" dirty="0" err="1" smtClean="0"/>
              <a:t>problema</a:t>
            </a:r>
            <a:r>
              <a:rPr lang="en-US" dirty="0" smtClean="0"/>
              <a:t>)</a:t>
            </a:r>
          </a:p>
          <a:p>
            <a:pPr algn="just"/>
            <a:r>
              <a:rPr lang="en-US" dirty="0" smtClean="0"/>
              <a:t>III) </a:t>
            </a:r>
            <a:r>
              <a:rPr lang="en-US" dirty="0" err="1" smtClean="0"/>
              <a:t>Argumente</a:t>
            </a:r>
            <a:r>
              <a:rPr lang="en-US" dirty="0"/>
              <a:t> </a:t>
            </a:r>
            <a:r>
              <a:rPr lang="en-US" dirty="0" smtClean="0"/>
              <a:t>a favor de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proposta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IV) </a:t>
            </a:r>
            <a:r>
              <a:rPr lang="en-US" dirty="0" err="1" smtClean="0"/>
              <a:t>Cuide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apresentar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err="1" smtClean="0"/>
              <a:t>válidos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V) </a:t>
            </a:r>
            <a:r>
              <a:rPr lang="en-US" dirty="0" err="1" smtClean="0"/>
              <a:t>Argumente</a:t>
            </a:r>
            <a:r>
              <a:rPr lang="en-US" dirty="0" smtClean="0"/>
              <a:t> a favor das </a:t>
            </a:r>
            <a:r>
              <a:rPr lang="en-US" dirty="0" err="1" smtClean="0"/>
              <a:t>premissas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utilizando</a:t>
            </a:r>
            <a:endParaRPr lang="en-US" dirty="0" smtClean="0"/>
          </a:p>
          <a:p>
            <a:pPr algn="just"/>
            <a:r>
              <a:rPr lang="en-US" dirty="0" smtClean="0"/>
              <a:t>VI) </a:t>
            </a:r>
            <a:r>
              <a:rPr lang="en-US" dirty="0" err="1" smtClean="0"/>
              <a:t>Retome</a:t>
            </a:r>
            <a:r>
              <a:rPr lang="en-US" dirty="0" smtClean="0"/>
              <a:t> de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conclusivo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provado</a:t>
            </a:r>
            <a:r>
              <a:rPr lang="en-US" dirty="0" smtClean="0"/>
              <a:t>. 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smtClean="0"/>
              <a:t>O </a:t>
            </a:r>
            <a:r>
              <a:rPr lang="en-US" dirty="0" err="1" smtClean="0"/>
              <a:t>título</a:t>
            </a:r>
            <a:r>
              <a:rPr lang="en-US" dirty="0" smtClean="0"/>
              <a:t> e o </a:t>
            </a:r>
            <a:r>
              <a:rPr lang="en-US" dirty="0" err="1" smtClean="0"/>
              <a:t>resumo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as </a:t>
            </a:r>
            <a:r>
              <a:rPr lang="en-US" dirty="0" err="1" smtClean="0"/>
              <a:t>primeiras</a:t>
            </a:r>
            <a:r>
              <a:rPr lang="en-US" dirty="0" smtClean="0"/>
              <a:t> </a:t>
            </a:r>
            <a:r>
              <a:rPr lang="en-US" dirty="0" err="1" smtClean="0"/>
              <a:t>coisas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público</a:t>
            </a:r>
            <a:r>
              <a:rPr lang="en-US" dirty="0" smtClean="0"/>
              <a:t> </a:t>
            </a:r>
            <a:r>
              <a:rPr lang="en-US" dirty="0" err="1" smtClean="0"/>
              <a:t>irá</a:t>
            </a:r>
            <a:r>
              <a:rPr lang="en-US" dirty="0" smtClean="0"/>
              <a:t> </a:t>
            </a:r>
            <a:r>
              <a:rPr lang="en-US" dirty="0" err="1" smtClean="0"/>
              <a:t>ler</a:t>
            </a:r>
            <a:r>
              <a:rPr lang="en-US" dirty="0" smtClean="0"/>
              <a:t>.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claro</a:t>
            </a:r>
            <a:r>
              <a:rPr lang="en-US" dirty="0" smtClean="0"/>
              <a:t> no </a:t>
            </a:r>
            <a:r>
              <a:rPr lang="en-US" dirty="0" err="1" smtClean="0"/>
              <a:t>título</a:t>
            </a:r>
            <a:r>
              <a:rPr lang="en-US" dirty="0" smtClean="0"/>
              <a:t>,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indica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irá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O </a:t>
            </a:r>
            <a:r>
              <a:rPr lang="en-US" dirty="0" err="1" smtClean="0"/>
              <a:t>resumo</a:t>
            </a:r>
            <a:r>
              <a:rPr lang="en-US" dirty="0" smtClean="0"/>
              <a:t>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vez</a:t>
            </a:r>
            <a:r>
              <a:rPr lang="en-US" dirty="0" smtClean="0"/>
              <a:t>, tem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especificar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irá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. </a:t>
            </a:r>
            <a:r>
              <a:rPr lang="en-US" dirty="0" err="1" smtClean="0"/>
              <a:t>Qual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hipótese</a:t>
            </a:r>
            <a:r>
              <a:rPr lang="en-US" dirty="0" smtClean="0"/>
              <a:t> de </a:t>
            </a:r>
            <a:r>
              <a:rPr lang="en-US" dirty="0" err="1" smtClean="0"/>
              <a:t>trabalho</a:t>
            </a:r>
            <a:r>
              <a:rPr lang="en-US" dirty="0" smtClean="0"/>
              <a:t> (o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irá</a:t>
            </a:r>
            <a:r>
              <a:rPr lang="en-US" dirty="0" smtClean="0"/>
              <a:t> defender?) </a:t>
            </a:r>
          </a:p>
          <a:p>
            <a:pPr algn="just"/>
            <a:r>
              <a:rPr lang="en-US" dirty="0" smtClean="0"/>
              <a:t>Os </a:t>
            </a:r>
            <a:r>
              <a:rPr lang="en-US" dirty="0" err="1" smtClean="0"/>
              <a:t>passos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dará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longo</a:t>
            </a:r>
            <a:r>
              <a:rPr lang="en-US" dirty="0" smtClean="0"/>
              <a:t> do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defender 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ponto</a:t>
            </a:r>
            <a:r>
              <a:rPr lang="en-US" dirty="0" smtClean="0"/>
              <a:t>. </a:t>
            </a:r>
            <a:r>
              <a:rPr lang="en-US" b="1" dirty="0" err="1" smtClean="0"/>
              <a:t>Você</a:t>
            </a:r>
            <a:r>
              <a:rPr lang="en-US" b="1" dirty="0" smtClean="0"/>
              <a:t> </a:t>
            </a:r>
            <a:r>
              <a:rPr lang="en-US" b="1" dirty="0" err="1" smtClean="0"/>
              <a:t>não</a:t>
            </a:r>
            <a:r>
              <a:rPr lang="en-US" b="1" dirty="0" smtClean="0"/>
              <a:t> </a:t>
            </a:r>
            <a:r>
              <a:rPr lang="en-US" b="1" dirty="0" err="1" smtClean="0"/>
              <a:t>deve</a:t>
            </a:r>
            <a:r>
              <a:rPr lang="en-US" b="1" dirty="0" smtClean="0"/>
              <a:t> </a:t>
            </a:r>
            <a:r>
              <a:rPr lang="en-US" b="1" dirty="0" err="1" smtClean="0"/>
              <a:t>argumentar</a:t>
            </a:r>
            <a:r>
              <a:rPr lang="en-US" b="1" dirty="0" smtClean="0"/>
              <a:t> </a:t>
            </a:r>
            <a:r>
              <a:rPr lang="en-US" b="1" dirty="0" err="1" smtClean="0"/>
              <a:t>nesta</a:t>
            </a:r>
            <a:r>
              <a:rPr lang="en-US" b="1" dirty="0" smtClean="0"/>
              <a:t> parte do </a:t>
            </a:r>
            <a:r>
              <a:rPr lang="en-US" b="1" dirty="0" err="1" smtClean="0"/>
              <a:t>texto</a:t>
            </a:r>
            <a:r>
              <a:rPr lang="en-US" b="1" dirty="0" smtClean="0"/>
              <a:t>.</a:t>
            </a:r>
          </a:p>
          <a:p>
            <a:pPr algn="just"/>
            <a:r>
              <a:rPr lang="en-US" dirty="0" err="1" smtClean="0"/>
              <a:t>Obs</a:t>
            </a:r>
            <a:r>
              <a:rPr lang="en-US" dirty="0" smtClean="0"/>
              <a:t>: Um </a:t>
            </a:r>
            <a:r>
              <a:rPr lang="en-US" dirty="0" err="1" smtClean="0"/>
              <a:t>bom</a:t>
            </a:r>
            <a:r>
              <a:rPr lang="en-US" dirty="0" smtClean="0"/>
              <a:t> </a:t>
            </a:r>
            <a:r>
              <a:rPr lang="en-US" dirty="0" err="1" smtClean="0"/>
              <a:t>resumo</a:t>
            </a:r>
            <a:r>
              <a:rPr lang="en-US" dirty="0" smtClean="0"/>
              <a:t> tem entre 200 e 250 </a:t>
            </a:r>
            <a:r>
              <a:rPr lang="en-US" dirty="0" err="1" smtClean="0"/>
              <a:t>palavras</a:t>
            </a:r>
            <a:r>
              <a:rPr lang="en-US" dirty="0" smtClean="0"/>
              <a:t> (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contar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espaços</a:t>
            </a:r>
            <a:r>
              <a:rPr lang="en-US" dirty="0" smtClean="0"/>
              <a:t>).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- </a:t>
            </a:r>
            <a:r>
              <a:rPr lang="en-US" dirty="0" err="1" smtClean="0"/>
              <a:t>Resumo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“</a:t>
            </a:r>
            <a:r>
              <a:rPr lang="en-US" dirty="0" err="1" smtClean="0"/>
              <a:t>Amartya</a:t>
            </a:r>
            <a:r>
              <a:rPr lang="en-US" dirty="0" smtClean="0"/>
              <a:t> Sen </a:t>
            </a:r>
            <a:r>
              <a:rPr lang="en-US" dirty="0" err="1" smtClean="0"/>
              <a:t>defende</a:t>
            </a:r>
            <a:r>
              <a:rPr lang="en-US" dirty="0" smtClean="0"/>
              <a:t> a </a:t>
            </a:r>
            <a:r>
              <a:rPr lang="en-US" dirty="0" err="1" smtClean="0"/>
              <a:t>emancipação</a:t>
            </a:r>
            <a:r>
              <a:rPr lang="en-US" dirty="0" smtClean="0"/>
              <a:t> do </a:t>
            </a:r>
            <a:r>
              <a:rPr lang="en-US" dirty="0" err="1" smtClean="0"/>
              <a:t>homem</a:t>
            </a:r>
            <a:r>
              <a:rPr lang="en-US" dirty="0" smtClean="0"/>
              <a:t> </a:t>
            </a:r>
            <a:r>
              <a:rPr lang="en-US" dirty="0" err="1" smtClean="0"/>
              <a:t>enquanto</a:t>
            </a:r>
            <a:r>
              <a:rPr lang="en-US" dirty="0" smtClean="0"/>
              <a:t> </a:t>
            </a:r>
            <a:r>
              <a:rPr lang="en-US" dirty="0" err="1" smtClean="0"/>
              <a:t>homem</a:t>
            </a:r>
            <a:r>
              <a:rPr lang="en-US" dirty="0" smtClean="0"/>
              <a:t> contra o </a:t>
            </a:r>
            <a:r>
              <a:rPr lang="en-US" dirty="0" err="1" smtClean="0"/>
              <a:t>fetiche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mercadoria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defesa</a:t>
            </a:r>
            <a:r>
              <a:rPr lang="en-US" dirty="0" smtClean="0"/>
              <a:t> do </a:t>
            </a:r>
            <a:r>
              <a:rPr lang="en-US" dirty="0" err="1" smtClean="0"/>
              <a:t>desenvolvimento</a:t>
            </a:r>
            <a:r>
              <a:rPr lang="en-US" dirty="0" smtClean="0"/>
              <a:t> das </a:t>
            </a:r>
            <a:r>
              <a:rPr lang="en-US" dirty="0" err="1" smtClean="0"/>
              <a:t>capacidades</a:t>
            </a:r>
            <a:r>
              <a:rPr lang="en-US" dirty="0" smtClean="0"/>
              <a:t> (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chamadas</a:t>
            </a:r>
            <a:r>
              <a:rPr lang="en-US" dirty="0" smtClean="0"/>
              <a:t> de </a:t>
            </a:r>
            <a:r>
              <a:rPr lang="en-US" i="1" dirty="0" smtClean="0"/>
              <a:t>capabilities</a:t>
            </a:r>
            <a:r>
              <a:rPr lang="en-US" dirty="0" smtClean="0"/>
              <a:t>, no original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inglês</a:t>
            </a:r>
            <a:r>
              <a:rPr lang="en-US" dirty="0" smtClean="0"/>
              <a:t>). </a:t>
            </a:r>
            <a:r>
              <a:rPr lang="en-US" dirty="0" err="1" smtClean="0"/>
              <a:t>Já</a:t>
            </a:r>
            <a:r>
              <a:rPr lang="en-US" dirty="0" smtClean="0"/>
              <a:t> Rawls é </a:t>
            </a:r>
            <a:r>
              <a:rPr lang="en-US" dirty="0" err="1" smtClean="0"/>
              <a:t>acusado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Sen de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conseguir</a:t>
            </a:r>
            <a:r>
              <a:rPr lang="en-US" dirty="0" smtClean="0"/>
              <a:t> </a:t>
            </a:r>
            <a:r>
              <a:rPr lang="en-US" dirty="0" err="1" smtClean="0"/>
              <a:t>compreender</a:t>
            </a:r>
            <a:r>
              <a:rPr lang="en-US" dirty="0" smtClean="0"/>
              <a:t> a </a:t>
            </a:r>
            <a:r>
              <a:rPr lang="en-US" dirty="0" err="1" smtClean="0"/>
              <a:t>desigualdade</a:t>
            </a:r>
            <a:r>
              <a:rPr lang="en-US" dirty="0" smtClean="0"/>
              <a:t> dos </a:t>
            </a:r>
            <a:r>
              <a:rPr lang="en-US" dirty="0" err="1" smtClean="0"/>
              <a:t>homens</a:t>
            </a:r>
            <a:r>
              <a:rPr lang="en-US" dirty="0" smtClean="0"/>
              <a:t> 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meios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teriam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serem</a:t>
            </a:r>
            <a:r>
              <a:rPr lang="en-US" dirty="0" smtClean="0"/>
              <a:t> </a:t>
            </a:r>
            <a:r>
              <a:rPr lang="en-US" dirty="0" err="1" smtClean="0"/>
              <a:t>iguais</a:t>
            </a:r>
            <a:r>
              <a:rPr lang="en-US" dirty="0" smtClean="0"/>
              <a:t>. </a:t>
            </a:r>
            <a:r>
              <a:rPr lang="en-US" dirty="0" err="1" smtClean="0"/>
              <a:t>Por</a:t>
            </a:r>
            <a:r>
              <a:rPr lang="en-US" dirty="0" smtClean="0"/>
              <a:t> um </a:t>
            </a:r>
            <a:r>
              <a:rPr lang="en-US" dirty="0" err="1" smtClean="0"/>
              <a:t>lado</a:t>
            </a:r>
            <a:r>
              <a:rPr lang="en-US" dirty="0" smtClean="0"/>
              <a:t>, Rawls é </a:t>
            </a:r>
            <a:r>
              <a:rPr lang="en-US" dirty="0" err="1" smtClean="0"/>
              <a:t>fetichista</a:t>
            </a:r>
            <a:r>
              <a:rPr lang="en-US" dirty="0" smtClean="0"/>
              <a:t> e </a:t>
            </a:r>
            <a:r>
              <a:rPr lang="en-US" dirty="0" err="1" smtClean="0"/>
              <a:t>pressupõe</a:t>
            </a:r>
            <a:r>
              <a:rPr lang="en-US" dirty="0" smtClean="0"/>
              <a:t> </a:t>
            </a:r>
            <a:r>
              <a:rPr lang="en-US" dirty="0" err="1" smtClean="0"/>
              <a:t>iguais</a:t>
            </a:r>
            <a:r>
              <a:rPr lang="en-US" dirty="0" smtClean="0"/>
              <a:t> </a:t>
            </a:r>
            <a:r>
              <a:rPr lang="en-US" dirty="0" err="1" smtClean="0"/>
              <a:t>capacidades</a:t>
            </a:r>
            <a:r>
              <a:rPr lang="en-US" dirty="0" smtClean="0"/>
              <a:t> dos </a:t>
            </a:r>
            <a:r>
              <a:rPr lang="en-US" dirty="0" err="1" smtClean="0"/>
              <a:t>indivíduos</a:t>
            </a:r>
            <a:r>
              <a:rPr lang="en-US" dirty="0" smtClean="0"/>
              <a:t> de </a:t>
            </a:r>
            <a:r>
              <a:rPr lang="en-US" dirty="0" err="1" smtClean="0"/>
              <a:t>usufruir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lista</a:t>
            </a:r>
            <a:r>
              <a:rPr lang="en-US" dirty="0" smtClean="0"/>
              <a:t> de “bens </a:t>
            </a:r>
            <a:r>
              <a:rPr lang="en-US" dirty="0" err="1" smtClean="0"/>
              <a:t>primários</a:t>
            </a:r>
            <a:r>
              <a:rPr lang="en-US" dirty="0" smtClean="0"/>
              <a:t>”.  Sen,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vez</a:t>
            </a:r>
            <a:r>
              <a:rPr lang="en-US" dirty="0" smtClean="0"/>
              <a:t>, é </a:t>
            </a:r>
            <a:r>
              <a:rPr lang="en-US" dirty="0" err="1" smtClean="0"/>
              <a:t>indiano</a:t>
            </a:r>
            <a:r>
              <a:rPr lang="en-US" dirty="0" smtClean="0"/>
              <a:t> e </a:t>
            </a:r>
            <a:r>
              <a:rPr lang="en-US" dirty="0" err="1" smtClean="0"/>
              <a:t>entende</a:t>
            </a:r>
            <a:r>
              <a:rPr lang="en-US" dirty="0" smtClean="0"/>
              <a:t> as </a:t>
            </a:r>
            <a:r>
              <a:rPr lang="en-US" dirty="0" err="1" smtClean="0"/>
              <a:t>dificuldades</a:t>
            </a:r>
            <a:r>
              <a:rPr lang="en-US" dirty="0" smtClean="0"/>
              <a:t> dos </a:t>
            </a:r>
            <a:r>
              <a:rPr lang="en-US" dirty="0" err="1" smtClean="0"/>
              <a:t>seres</a:t>
            </a:r>
            <a:r>
              <a:rPr lang="en-US" dirty="0" smtClean="0"/>
              <a:t> </a:t>
            </a:r>
            <a:r>
              <a:rPr lang="en-US" dirty="0" err="1" smtClean="0"/>
              <a:t>humanos</a:t>
            </a:r>
            <a:r>
              <a:rPr lang="en-US" dirty="0" smtClean="0"/>
              <a:t>. </a:t>
            </a:r>
            <a:r>
              <a:rPr lang="en-US" dirty="0" err="1" smtClean="0"/>
              <a:t>Então</a:t>
            </a:r>
            <a:r>
              <a:rPr lang="en-US" dirty="0" smtClean="0"/>
              <a:t>,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teoria</a:t>
            </a:r>
            <a:r>
              <a:rPr lang="en-US" dirty="0" smtClean="0"/>
              <a:t> é </a:t>
            </a:r>
            <a:r>
              <a:rPr lang="en-US" dirty="0" err="1" smtClean="0"/>
              <a:t>capaz</a:t>
            </a:r>
            <a:r>
              <a:rPr lang="en-US" dirty="0" smtClean="0"/>
              <a:t> de </a:t>
            </a:r>
            <a:r>
              <a:rPr lang="en-US" dirty="0" err="1" smtClean="0"/>
              <a:t>avaliar</a:t>
            </a:r>
            <a:r>
              <a:rPr lang="en-US" dirty="0" smtClean="0"/>
              <a:t> a </a:t>
            </a:r>
            <a:r>
              <a:rPr lang="en-US" dirty="0" err="1" smtClean="0"/>
              <a:t>situação</a:t>
            </a:r>
            <a:r>
              <a:rPr lang="en-US" dirty="0" smtClean="0"/>
              <a:t> de </a:t>
            </a:r>
            <a:r>
              <a:rPr lang="en-US" dirty="0" err="1" smtClean="0"/>
              <a:t>miséria</a:t>
            </a:r>
            <a:r>
              <a:rPr lang="en-US" dirty="0" smtClean="0"/>
              <a:t> </a:t>
            </a:r>
            <a:r>
              <a:rPr lang="en-US" dirty="0" err="1" smtClean="0"/>
              <a:t>melhor</a:t>
            </a:r>
            <a:r>
              <a:rPr lang="en-US" dirty="0" smtClean="0"/>
              <a:t> do </a:t>
            </a:r>
            <a:r>
              <a:rPr lang="en-US" dirty="0" err="1" smtClean="0"/>
              <a:t>que</a:t>
            </a:r>
            <a:r>
              <a:rPr lang="en-US" dirty="0" smtClean="0"/>
              <a:t> a de Rawls.”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Resumo</a:t>
            </a:r>
            <a:r>
              <a:rPr lang="en-US" dirty="0" smtClean="0"/>
              <a:t> – </a:t>
            </a:r>
            <a:r>
              <a:rPr lang="en-US" dirty="0" err="1" smtClean="0"/>
              <a:t>Exemplo</a:t>
            </a:r>
            <a:r>
              <a:rPr lang="en-US" dirty="0" smtClean="0"/>
              <a:t> de um </a:t>
            </a:r>
            <a:r>
              <a:rPr lang="en-US" dirty="0" err="1" smtClean="0"/>
              <a:t>péssimo</a:t>
            </a:r>
            <a:r>
              <a:rPr lang="en-US" dirty="0" smtClean="0"/>
              <a:t> </a:t>
            </a:r>
            <a:r>
              <a:rPr lang="en-US" dirty="0" err="1" smtClean="0"/>
              <a:t>resumo</a:t>
            </a: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err="1" smtClean="0"/>
              <a:t>Utiliza</a:t>
            </a:r>
            <a:r>
              <a:rPr lang="en-US" dirty="0" smtClean="0"/>
              <a:t> de </a:t>
            </a:r>
            <a:r>
              <a:rPr lang="en-US" dirty="0" err="1" smtClean="0"/>
              <a:t>linguagem</a:t>
            </a:r>
            <a:r>
              <a:rPr lang="en-US" dirty="0" smtClean="0"/>
              <a:t> </a:t>
            </a:r>
            <a:r>
              <a:rPr lang="en-US" dirty="0" err="1" smtClean="0"/>
              <a:t>obscura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exemplo</a:t>
            </a:r>
            <a:r>
              <a:rPr lang="en-US" dirty="0" smtClean="0"/>
              <a:t>, “</a:t>
            </a:r>
            <a:r>
              <a:rPr lang="en-US" dirty="0" err="1" smtClean="0"/>
              <a:t>emancipação</a:t>
            </a:r>
            <a:r>
              <a:rPr lang="en-US" dirty="0" smtClean="0"/>
              <a:t> do </a:t>
            </a:r>
            <a:r>
              <a:rPr lang="en-US" dirty="0" err="1" smtClean="0"/>
              <a:t>homem</a:t>
            </a:r>
            <a:r>
              <a:rPr lang="en-US" dirty="0" smtClean="0"/>
              <a:t> </a:t>
            </a:r>
            <a:r>
              <a:rPr lang="en-US" dirty="0" err="1" smtClean="0"/>
              <a:t>enquanto</a:t>
            </a:r>
            <a:r>
              <a:rPr lang="en-US" dirty="0" smtClean="0"/>
              <a:t> </a:t>
            </a:r>
            <a:r>
              <a:rPr lang="en-US" dirty="0" err="1" smtClean="0"/>
              <a:t>homem</a:t>
            </a:r>
            <a:r>
              <a:rPr lang="en-US" dirty="0" smtClean="0"/>
              <a:t>”</a:t>
            </a:r>
          </a:p>
          <a:p>
            <a:pPr algn="just"/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informações</a:t>
            </a:r>
            <a:r>
              <a:rPr lang="en-US" dirty="0" smtClean="0"/>
              <a:t> </a:t>
            </a:r>
            <a:r>
              <a:rPr lang="en-US" dirty="0" err="1" smtClean="0"/>
              <a:t>irrelevantes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a </a:t>
            </a:r>
            <a:r>
              <a:rPr lang="en-US" dirty="0" err="1" smtClean="0"/>
              <a:t>defesa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tese</a:t>
            </a:r>
            <a:r>
              <a:rPr lang="en-US" dirty="0" smtClean="0"/>
              <a:t> central – “Sen,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vez</a:t>
            </a:r>
            <a:r>
              <a:rPr lang="en-US" dirty="0" smtClean="0"/>
              <a:t>, é </a:t>
            </a:r>
            <a:r>
              <a:rPr lang="en-US" dirty="0" err="1" smtClean="0"/>
              <a:t>indiano</a:t>
            </a:r>
            <a:r>
              <a:rPr lang="en-US" dirty="0" smtClean="0"/>
              <a:t> e </a:t>
            </a:r>
            <a:r>
              <a:rPr lang="en-US" dirty="0" err="1" smtClean="0"/>
              <a:t>entende</a:t>
            </a:r>
            <a:r>
              <a:rPr lang="en-US" dirty="0" smtClean="0"/>
              <a:t> as </a:t>
            </a:r>
            <a:r>
              <a:rPr lang="en-US" dirty="0" err="1" smtClean="0"/>
              <a:t>dificuldades</a:t>
            </a:r>
            <a:r>
              <a:rPr lang="en-US" dirty="0" smtClean="0"/>
              <a:t> dos </a:t>
            </a:r>
            <a:r>
              <a:rPr lang="en-US" dirty="0" err="1" smtClean="0"/>
              <a:t>seres</a:t>
            </a:r>
            <a:r>
              <a:rPr lang="en-US" dirty="0" smtClean="0"/>
              <a:t> </a:t>
            </a:r>
            <a:r>
              <a:rPr lang="en-US" dirty="0" err="1" smtClean="0"/>
              <a:t>humanos</a:t>
            </a:r>
            <a:r>
              <a:rPr lang="en-US" dirty="0" smtClean="0"/>
              <a:t>”.</a:t>
            </a:r>
          </a:p>
          <a:p>
            <a:pPr algn="just"/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claramente</a:t>
            </a:r>
            <a:r>
              <a:rPr lang="en-US" dirty="0" smtClean="0"/>
              <a:t> um </a:t>
            </a:r>
            <a:r>
              <a:rPr lang="en-US" dirty="0" err="1" smtClean="0"/>
              <a:t>problema</a:t>
            </a:r>
            <a:r>
              <a:rPr lang="en-US" dirty="0" smtClean="0"/>
              <a:t> a ser </a:t>
            </a:r>
            <a:r>
              <a:rPr lang="en-US" dirty="0" err="1" smtClean="0"/>
              <a:t>enfrentado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explicação</a:t>
            </a:r>
            <a:r>
              <a:rPr lang="en-US" dirty="0" smtClean="0"/>
              <a:t> do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pretende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r>
              <a:rPr lang="en-US" dirty="0" smtClean="0"/>
              <a:t> no </a:t>
            </a:r>
            <a:r>
              <a:rPr lang="en-US" dirty="0" err="1" smtClean="0"/>
              <a:t>artigo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hipótese</a:t>
            </a:r>
            <a:r>
              <a:rPr lang="en-US" dirty="0" smtClean="0"/>
              <a:t> </a:t>
            </a:r>
            <a:r>
              <a:rPr lang="en-US" dirty="0" err="1" smtClean="0"/>
              <a:t>clara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defendida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Resumo</a:t>
            </a:r>
            <a:r>
              <a:rPr lang="en-US" dirty="0" smtClean="0"/>
              <a:t> – </a:t>
            </a:r>
            <a:r>
              <a:rPr lang="en-US" dirty="0" err="1" smtClean="0"/>
              <a:t>Porque</a:t>
            </a:r>
            <a:r>
              <a:rPr lang="en-US" dirty="0" smtClean="0"/>
              <a:t> o </a:t>
            </a:r>
            <a:r>
              <a:rPr lang="en-US" dirty="0" err="1" smtClean="0"/>
              <a:t>resumo</a:t>
            </a:r>
            <a:r>
              <a:rPr lang="en-US" dirty="0" smtClean="0"/>
              <a:t> anterior é </a:t>
            </a:r>
            <a:r>
              <a:rPr lang="en-US" dirty="0" err="1" smtClean="0"/>
              <a:t>ruim</a:t>
            </a:r>
            <a:r>
              <a:rPr lang="en-US" dirty="0" smtClean="0"/>
              <a:t>?</a:t>
            </a:r>
            <a:endParaRPr lang="pt-B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pt-BR" dirty="0" smtClean="0"/>
              <a:t>“</a:t>
            </a:r>
            <a:r>
              <a:rPr lang="pt-BR" sz="3400" dirty="0" smtClean="0"/>
              <a:t>O </a:t>
            </a:r>
            <a:r>
              <a:rPr lang="pt-BR" sz="3400" dirty="0"/>
              <a:t>objetivo deste trabalho é discutir as principais críticas do filósofo Amartya Sen a perspectiva </a:t>
            </a:r>
            <a:r>
              <a:rPr lang="pt-BR" sz="3400" dirty="0" err="1"/>
              <a:t>rawlsiana</a:t>
            </a:r>
            <a:r>
              <a:rPr lang="pt-BR" sz="3400" dirty="0"/>
              <a:t> dos bens primários. Ao que parece Sen considera que a métrica dos bens primários seria insuficiente para comparar os níveis relativos de vantagens e benefícios individuais. Mas, porque Sen a considera insuficiente? Quais seriam os contextos avaliativos nos quais a métrica dos bens primários falha? A métrica das </a:t>
            </a:r>
            <a:r>
              <a:rPr lang="pt-BR" sz="3400" i="1" dirty="0" err="1"/>
              <a:t>capabilities</a:t>
            </a:r>
            <a:r>
              <a:rPr lang="pt-BR" sz="3400" dirty="0"/>
              <a:t> proposta por Sen é capaz de solucionar os problemas resultantes das insuficiências da métrica dos bens primários? Com a finalidade de responder estas questões, dividiremos nosso texto em dois momentos. Primeiramente, faz-se um levantamento das críticas de Sen a perspectiva de Rawls. Em seguida, expõem- se a defesa de John Rawls a estas </a:t>
            </a:r>
            <a:r>
              <a:rPr lang="pt-BR" sz="3400" dirty="0" smtClean="0"/>
              <a:t>críticas”. (SANTOS, manuscrito, 2012)</a:t>
            </a:r>
            <a:endParaRPr lang="pt-BR" sz="34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Resumo</a:t>
            </a:r>
            <a:r>
              <a:rPr lang="en-US" dirty="0" smtClean="0"/>
              <a:t> – </a:t>
            </a:r>
            <a:r>
              <a:rPr lang="en-US" dirty="0" err="1" smtClean="0"/>
              <a:t>Exemplo</a:t>
            </a:r>
            <a:r>
              <a:rPr lang="en-US" dirty="0" smtClean="0"/>
              <a:t> de um </a:t>
            </a:r>
            <a:r>
              <a:rPr lang="en-US" dirty="0" err="1" smtClean="0"/>
              <a:t>bom</a:t>
            </a:r>
            <a:r>
              <a:rPr lang="en-US" dirty="0" smtClean="0"/>
              <a:t> </a:t>
            </a:r>
            <a:r>
              <a:rPr lang="en-US" dirty="0" err="1" smtClean="0"/>
              <a:t>resumo</a:t>
            </a:r>
            <a:endParaRPr lang="pt-B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000" dirty="0"/>
              <a:t>1) Esclarecer o problema que iremos abordar - Qual a pergunta que você quer responder?;</a:t>
            </a:r>
          </a:p>
          <a:p>
            <a:pPr algn="just"/>
            <a:r>
              <a:rPr lang="pt-BR" sz="2000" dirty="0"/>
              <a:t>2) Breve contextualização histórica do problema - Quais filósofos (que você deseja tratar) lidaram com o problema? Em quais obras?;</a:t>
            </a:r>
          </a:p>
          <a:p>
            <a:pPr algn="just"/>
            <a:r>
              <a:rPr lang="pt-BR" sz="2000" dirty="0"/>
              <a:t>3) Levantar e esclarecer a hipótese que se pretende defender ou atacar - O que você pretende defender em relação ao problema?; </a:t>
            </a:r>
          </a:p>
          <a:p>
            <a:pPr algn="just"/>
            <a:r>
              <a:rPr lang="pt-BR" sz="2000" dirty="0"/>
              <a:t>4) Esclarecer o objetivo - Qual o propósito do Ensaio? O você pretende concluir?;</a:t>
            </a:r>
          </a:p>
          <a:p>
            <a:pPr algn="just"/>
            <a:r>
              <a:rPr lang="pt-BR" sz="2000" dirty="0"/>
              <a:t>5) Explicitar estrutura geral do artigo - Quais são os passos que você dará ao longo do ensaio até chegar a sua conclusão?;</a:t>
            </a:r>
          </a:p>
          <a:p>
            <a:r>
              <a:rPr lang="en-US" sz="2000" dirty="0" err="1" smtClean="0"/>
              <a:t>Obs</a:t>
            </a:r>
            <a:r>
              <a:rPr lang="en-US" sz="2000" dirty="0" smtClean="0"/>
              <a:t>: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Não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argumente</a:t>
            </a:r>
            <a:r>
              <a:rPr lang="en-US" sz="2000" b="1" dirty="0" smtClean="0"/>
              <a:t> a favor do </a:t>
            </a:r>
            <a:r>
              <a:rPr lang="en-US" sz="2000" b="1" dirty="0" err="1" smtClean="0"/>
              <a:t>seu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ponto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</a:t>
            </a:r>
            <a:r>
              <a:rPr lang="en-US" sz="2000" b="1" dirty="0" smtClean="0"/>
              <a:t> </a:t>
            </a:r>
            <a:r>
              <a:rPr lang="en-US" sz="2250" b="1" dirty="0" err="1" smtClean="0"/>
              <a:t>Introdução</a:t>
            </a:r>
            <a:r>
              <a:rPr lang="en-US" sz="2250" b="1" dirty="0" smtClean="0"/>
              <a:t>.</a:t>
            </a:r>
            <a:endParaRPr lang="pt-BR" sz="2250" b="1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-</a:t>
            </a:r>
            <a:r>
              <a:rPr lang="en-US" dirty="0" err="1" smtClean="0"/>
              <a:t>Introdução</a:t>
            </a:r>
            <a:r>
              <a:rPr lang="en-US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83976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/>
              <a:t>1) </a:t>
            </a:r>
            <a:r>
              <a:rPr lang="en-US" sz="2000" dirty="0" err="1" smtClean="0"/>
              <a:t>Perder</a:t>
            </a:r>
            <a:r>
              <a:rPr lang="en-US" sz="2000" dirty="0" smtClean="0"/>
              <a:t> o </a:t>
            </a:r>
            <a:r>
              <a:rPr lang="en-US" sz="2000" dirty="0" err="1" smtClean="0"/>
              <a:t>rumo</a:t>
            </a:r>
            <a:r>
              <a:rPr lang="en-US" sz="2000" dirty="0" smtClean="0"/>
              <a:t>: </a:t>
            </a:r>
            <a:r>
              <a:rPr lang="en-US" sz="2000" dirty="0" err="1" smtClean="0"/>
              <a:t>Tenha</a:t>
            </a:r>
            <a:r>
              <a:rPr lang="en-US" sz="2000" dirty="0" smtClean="0"/>
              <a:t> </a:t>
            </a:r>
            <a:r>
              <a:rPr lang="en-US" sz="2000" dirty="0" err="1" smtClean="0"/>
              <a:t>em</a:t>
            </a:r>
            <a:r>
              <a:rPr lang="en-US" sz="2000" dirty="0" smtClean="0"/>
              <a:t> </a:t>
            </a:r>
            <a:r>
              <a:rPr lang="en-US" sz="2000" dirty="0" err="1" smtClean="0"/>
              <a:t>mente</a:t>
            </a:r>
            <a:r>
              <a:rPr lang="en-US" sz="2000" dirty="0" smtClean="0"/>
              <a:t> o </a:t>
            </a:r>
            <a:r>
              <a:rPr lang="en-US" sz="2000" dirty="0" err="1" smtClean="0"/>
              <a:t>problema</a:t>
            </a:r>
            <a:r>
              <a:rPr lang="en-US" sz="2000" dirty="0" smtClean="0"/>
              <a:t> </a:t>
            </a:r>
            <a:r>
              <a:rPr lang="en-US" sz="2000" dirty="0" err="1" smtClean="0"/>
              <a:t>que</a:t>
            </a:r>
            <a:r>
              <a:rPr lang="en-US" sz="2000" dirty="0" smtClean="0"/>
              <a:t>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irá</a:t>
            </a:r>
            <a:r>
              <a:rPr lang="en-US" sz="2000" dirty="0" smtClean="0"/>
              <a:t> </a:t>
            </a:r>
            <a:r>
              <a:rPr lang="en-US" sz="2000" dirty="0" err="1" smtClean="0"/>
              <a:t>tratar</a:t>
            </a:r>
            <a:r>
              <a:rPr lang="en-US" sz="2000" dirty="0" smtClean="0"/>
              <a:t> e o </a:t>
            </a:r>
            <a:r>
              <a:rPr lang="en-US" sz="2000" dirty="0" err="1" smtClean="0"/>
              <a:t>que</a:t>
            </a:r>
            <a:r>
              <a:rPr lang="en-US" sz="2000" dirty="0" smtClean="0"/>
              <a:t> é </a:t>
            </a:r>
            <a:r>
              <a:rPr lang="en-US" sz="2000" dirty="0" err="1" smtClean="0"/>
              <a:t>importante</a:t>
            </a:r>
            <a:r>
              <a:rPr lang="en-US" sz="2000" dirty="0" smtClean="0"/>
              <a:t> </a:t>
            </a:r>
            <a:r>
              <a:rPr lang="en-US" sz="2000" dirty="0" err="1" smtClean="0"/>
              <a:t>para</a:t>
            </a:r>
            <a:r>
              <a:rPr lang="en-US" sz="2000" dirty="0" smtClean="0"/>
              <a:t> o </a:t>
            </a:r>
            <a:r>
              <a:rPr lang="en-US" sz="2000" dirty="0" err="1" smtClean="0"/>
              <a:t>leitor</a:t>
            </a:r>
            <a:r>
              <a:rPr lang="en-US" sz="2000" dirty="0" smtClean="0"/>
              <a:t> </a:t>
            </a:r>
            <a:r>
              <a:rPr lang="en-US" sz="2000" dirty="0" smtClean="0"/>
              <a:t>saber de </a:t>
            </a:r>
            <a:r>
              <a:rPr lang="en-US" sz="2000" dirty="0" err="1" smtClean="0"/>
              <a:t>início</a:t>
            </a:r>
            <a:r>
              <a:rPr lang="en-US" sz="2000" dirty="0" smtClean="0"/>
              <a:t>. </a:t>
            </a:r>
            <a:r>
              <a:rPr lang="en-US" sz="2000" dirty="0" err="1" smtClean="0"/>
              <a:t>Não</a:t>
            </a:r>
            <a:r>
              <a:rPr lang="en-US" sz="2000" dirty="0" smtClean="0"/>
              <a:t> </a:t>
            </a:r>
            <a:r>
              <a:rPr lang="en-US" sz="2000" dirty="0" err="1" smtClean="0"/>
              <a:t>seja</a:t>
            </a:r>
            <a:r>
              <a:rPr lang="en-US" sz="2000" dirty="0" smtClean="0"/>
              <a:t> </a:t>
            </a:r>
            <a:r>
              <a:rPr lang="en-US" sz="2000" dirty="0" err="1" smtClean="0"/>
              <a:t>específico</a:t>
            </a:r>
            <a:r>
              <a:rPr lang="en-US" sz="2000" dirty="0" smtClean="0"/>
              <a:t> </a:t>
            </a:r>
            <a:r>
              <a:rPr lang="en-US" sz="2000" dirty="0" err="1" smtClean="0"/>
              <a:t>em</a:t>
            </a:r>
            <a:r>
              <a:rPr lang="en-US" sz="2000" dirty="0" smtClean="0"/>
              <a:t> </a:t>
            </a:r>
            <a:r>
              <a:rPr lang="en-US" sz="2000" dirty="0" err="1" smtClean="0"/>
              <a:t>demasia</a:t>
            </a:r>
            <a:r>
              <a:rPr lang="en-US" sz="2000" dirty="0" smtClean="0"/>
              <a:t>, </a:t>
            </a:r>
            <a:r>
              <a:rPr lang="en-US" sz="2000" dirty="0" err="1" smtClean="0"/>
              <a:t>isto</a:t>
            </a:r>
            <a:r>
              <a:rPr lang="en-US" sz="2000" dirty="0" smtClean="0"/>
              <a:t> </a:t>
            </a:r>
            <a:r>
              <a:rPr lang="en-US" sz="2000" dirty="0" err="1" smtClean="0"/>
              <a:t>pode</a:t>
            </a:r>
            <a:r>
              <a:rPr lang="en-US" sz="2000" dirty="0" smtClean="0"/>
              <a:t> </a:t>
            </a:r>
            <a:r>
              <a:rPr lang="en-US" sz="2000" dirty="0" err="1" smtClean="0"/>
              <a:t>confundir</a:t>
            </a:r>
            <a:r>
              <a:rPr lang="en-US" sz="2000" dirty="0" smtClean="0"/>
              <a:t> o </a:t>
            </a:r>
            <a:r>
              <a:rPr lang="en-US" sz="2000" dirty="0" err="1" smtClean="0"/>
              <a:t>leitor</a:t>
            </a:r>
            <a:r>
              <a:rPr lang="en-US" sz="2000" dirty="0" smtClean="0"/>
              <a:t>. </a:t>
            </a:r>
            <a:r>
              <a:rPr lang="en-US" sz="2000" dirty="0" err="1" smtClean="0"/>
              <a:t>Não</a:t>
            </a:r>
            <a:r>
              <a:rPr lang="en-US" sz="2000" dirty="0" smtClean="0"/>
              <a:t> </a:t>
            </a:r>
            <a:r>
              <a:rPr lang="en-US" sz="2000" dirty="0" err="1" smtClean="0"/>
              <a:t>insira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informação</a:t>
            </a:r>
            <a:r>
              <a:rPr lang="en-US" sz="2000" dirty="0" smtClean="0"/>
              <a:t> </a:t>
            </a:r>
            <a:r>
              <a:rPr lang="en-US" sz="2000" dirty="0" err="1" smtClean="0"/>
              <a:t>desnecessária</a:t>
            </a:r>
            <a:r>
              <a:rPr lang="en-US" sz="2000" dirty="0" smtClean="0"/>
              <a:t> (</a:t>
            </a:r>
            <a:r>
              <a:rPr lang="en-US" sz="2000" dirty="0" err="1" smtClean="0"/>
              <a:t>como</a:t>
            </a:r>
            <a:r>
              <a:rPr lang="en-US" sz="2000" dirty="0" smtClean="0"/>
              <a:t> </a:t>
            </a:r>
            <a:r>
              <a:rPr lang="en-US" sz="2000" dirty="0" err="1" smtClean="0"/>
              <a:t>uma</a:t>
            </a:r>
            <a:r>
              <a:rPr lang="en-US" sz="2000" dirty="0" smtClean="0"/>
              <a:t> </a:t>
            </a:r>
            <a:r>
              <a:rPr lang="en-US" sz="2000" dirty="0" err="1" smtClean="0"/>
              <a:t>biografia</a:t>
            </a:r>
            <a:r>
              <a:rPr lang="en-US" sz="2000" dirty="0" smtClean="0"/>
              <a:t> do </a:t>
            </a:r>
            <a:r>
              <a:rPr lang="en-US" sz="2000" dirty="0" err="1" smtClean="0"/>
              <a:t>autor</a:t>
            </a:r>
            <a:r>
              <a:rPr lang="en-US" sz="2000" dirty="0" smtClean="0"/>
              <a:t> </a:t>
            </a:r>
            <a:r>
              <a:rPr lang="en-US" sz="2000" dirty="0" err="1" smtClean="0"/>
              <a:t>que</a:t>
            </a:r>
            <a:r>
              <a:rPr lang="en-US" sz="2000" dirty="0" smtClean="0"/>
              <a:t>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seguirá</a:t>
            </a:r>
            <a:r>
              <a:rPr lang="en-US" sz="2000" dirty="0" smtClean="0"/>
              <a:t>, </a:t>
            </a:r>
            <a:r>
              <a:rPr lang="en-US" sz="2000" dirty="0" err="1" smtClean="0"/>
              <a:t>por</a:t>
            </a:r>
            <a:r>
              <a:rPr lang="en-US" sz="2000" dirty="0" smtClean="0"/>
              <a:t> </a:t>
            </a:r>
            <a:r>
              <a:rPr lang="en-US" sz="2000" dirty="0" err="1" smtClean="0"/>
              <a:t>exemplo</a:t>
            </a:r>
            <a:r>
              <a:rPr lang="en-US" sz="2000" dirty="0" smtClean="0"/>
              <a:t>).</a:t>
            </a:r>
          </a:p>
          <a:p>
            <a:pPr algn="just"/>
            <a:r>
              <a:rPr lang="en-US" sz="2000" dirty="0" smtClean="0"/>
              <a:t>2) </a:t>
            </a:r>
            <a:r>
              <a:rPr lang="en-US" sz="2000" dirty="0" err="1" smtClean="0"/>
              <a:t>Dê</a:t>
            </a:r>
            <a:r>
              <a:rPr lang="en-US" sz="2000" dirty="0" smtClean="0"/>
              <a:t> a </a:t>
            </a:r>
            <a:r>
              <a:rPr lang="en-US" sz="2000" dirty="0" err="1" smtClean="0"/>
              <a:t>devida</a:t>
            </a:r>
            <a:r>
              <a:rPr lang="en-US" sz="2000" dirty="0" smtClean="0"/>
              <a:t> </a:t>
            </a:r>
            <a:r>
              <a:rPr lang="en-US" sz="2000" dirty="0" err="1" smtClean="0"/>
              <a:t>importância</a:t>
            </a:r>
            <a:r>
              <a:rPr lang="en-US" sz="2000" dirty="0" smtClean="0"/>
              <a:t> </a:t>
            </a:r>
            <a:r>
              <a:rPr lang="en-US" sz="2000" dirty="0" err="1" smtClean="0"/>
              <a:t>ao</a:t>
            </a:r>
            <a:r>
              <a:rPr lang="en-US" sz="2000" dirty="0" smtClean="0"/>
              <a:t> </a:t>
            </a:r>
            <a:r>
              <a:rPr lang="en-US" sz="2000" dirty="0" err="1" smtClean="0"/>
              <a:t>problema</a:t>
            </a:r>
            <a:r>
              <a:rPr lang="en-US" sz="2000" dirty="0" smtClean="0"/>
              <a:t>: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deve</a:t>
            </a:r>
            <a:r>
              <a:rPr lang="en-US" sz="2000" dirty="0" smtClean="0"/>
              <a:t> </a:t>
            </a:r>
            <a:r>
              <a:rPr lang="en-US" sz="2000" dirty="0" err="1" smtClean="0"/>
              <a:t>adequar</a:t>
            </a:r>
            <a:r>
              <a:rPr lang="en-US" sz="2000" dirty="0" smtClean="0"/>
              <a:t> a </a:t>
            </a:r>
            <a:r>
              <a:rPr lang="en-US" sz="2000" dirty="0" err="1" smtClean="0"/>
              <a:t>sua</a:t>
            </a:r>
            <a:r>
              <a:rPr lang="en-US" sz="2000" dirty="0" smtClean="0"/>
              <a:t> </a:t>
            </a:r>
            <a:r>
              <a:rPr lang="en-US" sz="2000" dirty="0" err="1" smtClean="0"/>
              <a:t>abordagem</a:t>
            </a:r>
            <a:r>
              <a:rPr lang="en-US" sz="2000" dirty="0" smtClean="0"/>
              <a:t> </a:t>
            </a:r>
            <a:r>
              <a:rPr lang="en-US" sz="2000" dirty="0" err="1" smtClean="0"/>
              <a:t>ao</a:t>
            </a:r>
            <a:r>
              <a:rPr lang="en-US" sz="2000" dirty="0" smtClean="0"/>
              <a:t> </a:t>
            </a:r>
            <a:r>
              <a:rPr lang="en-US" sz="2000" dirty="0" err="1" smtClean="0"/>
              <a:t>problema</a:t>
            </a:r>
            <a:r>
              <a:rPr lang="en-US" sz="2000" dirty="0" smtClean="0"/>
              <a:t>. </a:t>
            </a:r>
            <a:r>
              <a:rPr lang="en-US" sz="2000" dirty="0" err="1" smtClean="0"/>
              <a:t>Por</a:t>
            </a:r>
            <a:r>
              <a:rPr lang="en-US" sz="2000" dirty="0" smtClean="0"/>
              <a:t> </a:t>
            </a:r>
            <a:r>
              <a:rPr lang="en-US" sz="2000" dirty="0" err="1" smtClean="0"/>
              <a:t>exemplo</a:t>
            </a:r>
            <a:r>
              <a:rPr lang="en-US" sz="2000" dirty="0" smtClean="0"/>
              <a:t>, se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quer</a:t>
            </a:r>
            <a:r>
              <a:rPr lang="en-US" sz="2000" dirty="0" smtClean="0"/>
              <a:t> </a:t>
            </a:r>
            <a:r>
              <a:rPr lang="en-US" sz="2000" dirty="0" err="1" smtClean="0"/>
              <a:t>discutir</a:t>
            </a:r>
            <a:r>
              <a:rPr lang="en-US" sz="2000" dirty="0" smtClean="0"/>
              <a:t> a </a:t>
            </a:r>
            <a:r>
              <a:rPr lang="en-US" sz="2000" dirty="0" err="1" smtClean="0"/>
              <a:t>definição</a:t>
            </a:r>
            <a:r>
              <a:rPr lang="en-US" sz="2000" dirty="0" smtClean="0"/>
              <a:t> de arte de Hume,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não</a:t>
            </a:r>
            <a:r>
              <a:rPr lang="en-US" sz="2000" dirty="0" smtClean="0"/>
              <a:t> </a:t>
            </a:r>
            <a:r>
              <a:rPr lang="en-US" sz="2000" dirty="0" err="1" smtClean="0"/>
              <a:t>precisa</a:t>
            </a:r>
            <a:r>
              <a:rPr lang="en-US" sz="2000" dirty="0" smtClean="0"/>
              <a:t> </a:t>
            </a:r>
            <a:r>
              <a:rPr lang="en-US" sz="2000" dirty="0" err="1" smtClean="0"/>
              <a:t>fazer</a:t>
            </a:r>
            <a:r>
              <a:rPr lang="en-US" sz="2000" dirty="0" smtClean="0"/>
              <a:t> um </a:t>
            </a:r>
            <a:r>
              <a:rPr lang="en-US" sz="2000" dirty="0" err="1" smtClean="0"/>
              <a:t>regresso</a:t>
            </a:r>
            <a:r>
              <a:rPr lang="en-US" sz="2000" dirty="0" smtClean="0"/>
              <a:t> a </a:t>
            </a:r>
            <a:r>
              <a:rPr lang="en-US" sz="2000" dirty="0" err="1" smtClean="0"/>
              <a:t>antiguidade</a:t>
            </a:r>
            <a:r>
              <a:rPr lang="en-US" sz="2000" dirty="0" smtClean="0"/>
              <a:t> e </a:t>
            </a:r>
            <a:r>
              <a:rPr lang="en-US" sz="2000" dirty="0" err="1" smtClean="0"/>
              <a:t>resumir</a:t>
            </a:r>
            <a:r>
              <a:rPr lang="en-US" sz="2000" dirty="0" smtClean="0"/>
              <a:t> as </a:t>
            </a:r>
            <a:r>
              <a:rPr lang="en-US" sz="2000" dirty="0" err="1" smtClean="0"/>
              <a:t>definições</a:t>
            </a:r>
            <a:r>
              <a:rPr lang="en-US" sz="2000" dirty="0" smtClean="0"/>
              <a:t> de </a:t>
            </a:r>
            <a:r>
              <a:rPr lang="en-US" sz="2000" dirty="0" err="1" smtClean="0"/>
              <a:t>Platão</a:t>
            </a:r>
            <a:r>
              <a:rPr lang="en-US" sz="2000" dirty="0" smtClean="0"/>
              <a:t>, </a:t>
            </a:r>
            <a:r>
              <a:rPr lang="en-US" sz="2000" dirty="0" err="1" smtClean="0"/>
              <a:t>Aristóteles</a:t>
            </a:r>
            <a:r>
              <a:rPr lang="en-US" sz="2000" dirty="0" smtClean="0"/>
              <a:t>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err="1" smtClean="0"/>
              <a:t>Sócrates</a:t>
            </a:r>
            <a:r>
              <a:rPr lang="en-US" sz="2000" dirty="0" smtClean="0"/>
              <a:t>. </a:t>
            </a:r>
            <a:r>
              <a:rPr lang="en-US" sz="2000" dirty="0" err="1" smtClean="0"/>
              <a:t>Por</a:t>
            </a:r>
            <a:r>
              <a:rPr lang="en-US" sz="2000" dirty="0" smtClean="0"/>
              <a:t> </a:t>
            </a:r>
            <a:r>
              <a:rPr lang="en-US" sz="2000" dirty="0" err="1" smtClean="0"/>
              <a:t>outro</a:t>
            </a:r>
            <a:r>
              <a:rPr lang="en-US" sz="2000" dirty="0" smtClean="0"/>
              <a:t> </a:t>
            </a:r>
            <a:r>
              <a:rPr lang="en-US" sz="2000" dirty="0" err="1" smtClean="0"/>
              <a:t>lado</a:t>
            </a:r>
            <a:r>
              <a:rPr lang="en-US" sz="2000" dirty="0" smtClean="0"/>
              <a:t>, se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quer</a:t>
            </a:r>
            <a:r>
              <a:rPr lang="en-US" sz="2000" dirty="0" smtClean="0"/>
              <a:t> </a:t>
            </a:r>
            <a:r>
              <a:rPr lang="en-US" sz="2000" dirty="0" err="1" smtClean="0"/>
              <a:t>discutir</a:t>
            </a:r>
            <a:r>
              <a:rPr lang="en-US" sz="2000" dirty="0" smtClean="0"/>
              <a:t> se o </a:t>
            </a:r>
            <a:r>
              <a:rPr lang="en-US" sz="2000" dirty="0" err="1" smtClean="0"/>
              <a:t>aborto</a:t>
            </a:r>
            <a:r>
              <a:rPr lang="en-US" sz="2000" dirty="0" smtClean="0"/>
              <a:t> é </a:t>
            </a:r>
            <a:r>
              <a:rPr lang="en-US" sz="2000" dirty="0" err="1" smtClean="0"/>
              <a:t>moralmente</a:t>
            </a:r>
            <a:r>
              <a:rPr lang="en-US" sz="2000" dirty="0" smtClean="0"/>
              <a:t> </a:t>
            </a:r>
            <a:r>
              <a:rPr lang="en-US" sz="2000" dirty="0" err="1" smtClean="0"/>
              <a:t>correto</a:t>
            </a:r>
            <a:r>
              <a:rPr lang="en-US" sz="2000" dirty="0" smtClean="0"/>
              <a:t>,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não</a:t>
            </a:r>
            <a:r>
              <a:rPr lang="en-US" sz="2000" dirty="0" smtClean="0"/>
              <a:t> </a:t>
            </a:r>
            <a:r>
              <a:rPr lang="en-US" sz="2000" dirty="0" err="1" smtClean="0"/>
              <a:t>deve</a:t>
            </a:r>
            <a:r>
              <a:rPr lang="en-US" sz="2000" dirty="0" smtClean="0"/>
              <a:t> </a:t>
            </a:r>
            <a:r>
              <a:rPr lang="en-US" sz="2000" dirty="0" err="1" smtClean="0"/>
              <a:t>omitir</a:t>
            </a:r>
            <a:r>
              <a:rPr lang="en-US" sz="2000" dirty="0" smtClean="0"/>
              <a:t> as </a:t>
            </a:r>
            <a:r>
              <a:rPr lang="en-US" sz="2000" dirty="0" err="1" smtClean="0"/>
              <a:t>posições</a:t>
            </a:r>
            <a:r>
              <a:rPr lang="en-US" sz="2000" dirty="0" smtClean="0"/>
              <a:t> </a:t>
            </a:r>
            <a:r>
              <a:rPr lang="en-US" sz="2000" dirty="0" err="1" smtClean="0"/>
              <a:t>mais</a:t>
            </a:r>
            <a:r>
              <a:rPr lang="en-US" sz="2000" dirty="0" smtClean="0"/>
              <a:t> fortes e </a:t>
            </a:r>
            <a:r>
              <a:rPr lang="en-US" sz="2000" dirty="0" err="1" smtClean="0"/>
              <a:t>clássicas</a:t>
            </a:r>
            <a:r>
              <a:rPr lang="en-US" sz="2000" dirty="0" smtClean="0"/>
              <a:t> contra </a:t>
            </a:r>
            <a:r>
              <a:rPr lang="en-US" sz="2000" dirty="0" err="1" smtClean="0"/>
              <a:t>seu</a:t>
            </a:r>
            <a:r>
              <a:rPr lang="en-US" sz="2000" dirty="0" smtClean="0"/>
              <a:t> </a:t>
            </a:r>
            <a:r>
              <a:rPr lang="en-US" sz="2000" dirty="0" err="1" smtClean="0"/>
              <a:t>ponto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000" dirty="0" smtClean="0"/>
              <a:t>3)</a:t>
            </a:r>
            <a:r>
              <a:rPr lang="en-US" sz="2000" dirty="0" err="1" smtClean="0"/>
              <a:t>Não</a:t>
            </a:r>
            <a:r>
              <a:rPr lang="en-US" sz="2000" dirty="0" smtClean="0"/>
              <a:t> </a:t>
            </a:r>
            <a:r>
              <a:rPr lang="en-US" sz="2000" dirty="0" err="1" smtClean="0"/>
              <a:t>faça</a:t>
            </a:r>
            <a:r>
              <a:rPr lang="en-US" sz="2000" dirty="0" smtClean="0"/>
              <a:t> </a:t>
            </a:r>
            <a:r>
              <a:rPr lang="en-US" sz="2000" dirty="0" err="1" smtClean="0"/>
              <a:t>rodeios</a:t>
            </a:r>
            <a:r>
              <a:rPr lang="en-US" sz="2000" dirty="0" smtClean="0"/>
              <a:t>: </a:t>
            </a:r>
            <a:r>
              <a:rPr lang="en-US" sz="2000" dirty="0" err="1" smtClean="0"/>
              <a:t>Vá</a:t>
            </a:r>
            <a:r>
              <a:rPr lang="en-US" sz="2000" dirty="0" smtClean="0"/>
              <a:t> </a:t>
            </a:r>
            <a:r>
              <a:rPr lang="en-US" sz="2000" dirty="0" err="1" smtClean="0"/>
              <a:t>direto</a:t>
            </a:r>
            <a:r>
              <a:rPr lang="en-US" sz="2000" dirty="0" smtClean="0"/>
              <a:t> </a:t>
            </a:r>
            <a:r>
              <a:rPr lang="en-US" sz="2000" dirty="0" err="1" smtClean="0"/>
              <a:t>ao</a:t>
            </a:r>
            <a:r>
              <a:rPr lang="en-US" sz="2000" dirty="0" smtClean="0"/>
              <a:t> </a:t>
            </a:r>
            <a:r>
              <a:rPr lang="en-US" sz="2000" dirty="0" err="1" smtClean="0"/>
              <a:t>ponto</a:t>
            </a:r>
            <a:r>
              <a:rPr lang="en-US" sz="2000" dirty="0" smtClean="0"/>
              <a:t> e </a:t>
            </a:r>
            <a:r>
              <a:rPr lang="en-US" sz="2000" dirty="0" err="1" smtClean="0"/>
              <a:t>seja</a:t>
            </a:r>
            <a:r>
              <a:rPr lang="en-US" sz="2000" dirty="0" smtClean="0"/>
              <a:t> o </a:t>
            </a:r>
            <a:r>
              <a:rPr lang="en-US" sz="2000" dirty="0" err="1" smtClean="0"/>
              <a:t>mais</a:t>
            </a:r>
            <a:r>
              <a:rPr lang="en-US" sz="2000" dirty="0" smtClean="0"/>
              <a:t> </a:t>
            </a:r>
            <a:r>
              <a:rPr lang="en-US" sz="2000" dirty="0" err="1" smtClean="0"/>
              <a:t>claro</a:t>
            </a:r>
            <a:r>
              <a:rPr lang="en-US" sz="2000" dirty="0" smtClean="0"/>
              <a:t> </a:t>
            </a:r>
            <a:r>
              <a:rPr lang="en-US" sz="2000" dirty="0" err="1" smtClean="0"/>
              <a:t>possível</a:t>
            </a:r>
            <a:r>
              <a:rPr lang="en-US" sz="2000" dirty="0" smtClean="0"/>
              <a:t>. </a:t>
            </a:r>
            <a:r>
              <a:rPr lang="en-US" sz="2000" dirty="0" err="1" smtClean="0"/>
              <a:t>Mostre</a:t>
            </a:r>
            <a:r>
              <a:rPr lang="en-US" sz="2000" dirty="0" smtClean="0"/>
              <a:t> </a:t>
            </a:r>
            <a:r>
              <a:rPr lang="en-US" sz="2000" dirty="0" err="1" smtClean="0"/>
              <a:t>como</a:t>
            </a:r>
            <a:r>
              <a:rPr lang="en-US" sz="2000" dirty="0" smtClean="0"/>
              <a:t> </a:t>
            </a:r>
            <a:r>
              <a:rPr lang="en-US" sz="2000" dirty="0" err="1" smtClean="0"/>
              <a:t>sua</a:t>
            </a:r>
            <a:r>
              <a:rPr lang="en-US" sz="2000" dirty="0" smtClean="0"/>
              <a:t> </a:t>
            </a:r>
            <a:r>
              <a:rPr lang="en-US" sz="2000" dirty="0" err="1" smtClean="0"/>
              <a:t>hipótese</a:t>
            </a:r>
            <a:r>
              <a:rPr lang="en-US" sz="2000" dirty="0" smtClean="0"/>
              <a:t> </a:t>
            </a:r>
            <a:r>
              <a:rPr lang="en-US" sz="2000" dirty="0" err="1" smtClean="0"/>
              <a:t>pretende</a:t>
            </a:r>
            <a:r>
              <a:rPr lang="en-US" sz="2000" dirty="0" smtClean="0"/>
              <a:t> resolver o </a:t>
            </a:r>
            <a:r>
              <a:rPr lang="en-US" sz="2000" dirty="0" err="1" smtClean="0"/>
              <a:t>p</a:t>
            </a:r>
            <a:r>
              <a:rPr lang="en-US" sz="2000" dirty="0" err="1" smtClean="0"/>
              <a:t>roblema</a:t>
            </a:r>
            <a:r>
              <a:rPr lang="en-US" sz="2000" dirty="0" smtClean="0"/>
              <a:t>, </a:t>
            </a:r>
            <a:r>
              <a:rPr lang="en-US" sz="2000" dirty="0" err="1" smtClean="0"/>
              <a:t>ou</a:t>
            </a:r>
            <a:r>
              <a:rPr lang="en-US" sz="2000" dirty="0" smtClean="0"/>
              <a:t> </a:t>
            </a:r>
            <a:r>
              <a:rPr lang="en-US" sz="2000" dirty="0" err="1" smtClean="0"/>
              <a:t>seja</a:t>
            </a:r>
            <a:r>
              <a:rPr lang="en-US" sz="2000" dirty="0" smtClean="0"/>
              <a:t>, </a:t>
            </a:r>
            <a:r>
              <a:rPr lang="en-US" sz="2000" dirty="0" err="1" smtClean="0"/>
              <a:t>mostre</a:t>
            </a:r>
            <a:r>
              <a:rPr lang="en-US" sz="2000" dirty="0" smtClean="0"/>
              <a:t> </a:t>
            </a:r>
            <a:r>
              <a:rPr lang="en-US" sz="2000" dirty="0" err="1" smtClean="0"/>
              <a:t>claramente</a:t>
            </a:r>
            <a:r>
              <a:rPr lang="en-US" sz="2000" dirty="0" smtClean="0"/>
              <a:t> o </a:t>
            </a:r>
            <a:r>
              <a:rPr lang="en-US" sz="2000" dirty="0" err="1" smtClean="0"/>
              <a:t>que</a:t>
            </a:r>
            <a:r>
              <a:rPr lang="en-US" sz="2000" dirty="0" smtClean="0"/>
              <a:t> </a:t>
            </a:r>
            <a:r>
              <a:rPr lang="en-US" sz="2000" dirty="0" err="1" smtClean="0"/>
              <a:t>você</a:t>
            </a:r>
            <a:r>
              <a:rPr lang="en-US" sz="2000" dirty="0" smtClean="0"/>
              <a:t> </a:t>
            </a:r>
            <a:r>
              <a:rPr lang="en-US" sz="2000" dirty="0" err="1" smtClean="0"/>
              <a:t>pretende</a:t>
            </a:r>
            <a:r>
              <a:rPr lang="en-US" sz="2000" dirty="0" smtClean="0"/>
              <a:t>.</a:t>
            </a:r>
            <a:endParaRPr lang="pt-BR" sz="20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–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problemas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Introdução</a:t>
            </a:r>
            <a:r>
              <a:rPr lang="en-US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/>
              <a:t>Chegou</a:t>
            </a:r>
            <a:r>
              <a:rPr lang="en-US" dirty="0" smtClean="0"/>
              <a:t> a </a:t>
            </a:r>
            <a:r>
              <a:rPr lang="en-US" dirty="0" err="1" smtClean="0"/>
              <a:t>hora</a:t>
            </a:r>
            <a:r>
              <a:rPr lang="en-US" dirty="0" smtClean="0"/>
              <a:t> de </a:t>
            </a:r>
            <a:r>
              <a:rPr lang="en-US" dirty="0" err="1" smtClean="0"/>
              <a:t>argumentar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nosso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a favor de </a:t>
            </a:r>
            <a:r>
              <a:rPr lang="en-US" dirty="0" err="1" smtClean="0"/>
              <a:t>nosso</a:t>
            </a:r>
            <a:r>
              <a:rPr lang="en-US" dirty="0" smtClean="0"/>
              <a:t> </a:t>
            </a:r>
            <a:r>
              <a:rPr lang="en-US" dirty="0" err="1" smtClean="0"/>
              <a:t>ponto</a:t>
            </a:r>
            <a:r>
              <a:rPr lang="en-US" dirty="0" smtClean="0"/>
              <a:t>. Um </a:t>
            </a:r>
            <a:r>
              <a:rPr lang="en-US" dirty="0" err="1" smtClean="0"/>
              <a:t>bom</a:t>
            </a:r>
            <a:r>
              <a:rPr lang="en-US" dirty="0" smtClean="0"/>
              <a:t> </a:t>
            </a:r>
            <a:r>
              <a:rPr lang="en-US" dirty="0" err="1" smtClean="0"/>
              <a:t>desenvolvimento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conter</a:t>
            </a:r>
            <a:r>
              <a:rPr lang="en-US" dirty="0" smtClean="0"/>
              <a:t>:</a:t>
            </a:r>
            <a:endParaRPr lang="pt-BR" dirty="0" smtClean="0"/>
          </a:p>
          <a:p>
            <a:pPr algn="just"/>
            <a:r>
              <a:rPr lang="pt-BR" dirty="0" smtClean="0"/>
              <a:t>1)</a:t>
            </a:r>
            <a:r>
              <a:rPr lang="pt-BR" b="1" dirty="0" smtClean="0"/>
              <a:t>Explicação </a:t>
            </a:r>
            <a:r>
              <a:rPr lang="pt-BR" b="1" dirty="0" smtClean="0"/>
              <a:t>do Problema</a:t>
            </a:r>
            <a:r>
              <a:rPr lang="pt-BR" dirty="0" smtClean="0"/>
              <a:t>: no desenvolvimento, é hora de apresentarmos uma explicação pormenorizadas do problema que você está lidando. </a:t>
            </a:r>
          </a:p>
          <a:p>
            <a:pPr algn="just"/>
            <a:r>
              <a:rPr lang="pt-BR" dirty="0" smtClean="0"/>
              <a:t>2)</a:t>
            </a:r>
            <a:r>
              <a:rPr lang="pt-BR" b="1" dirty="0" smtClean="0"/>
              <a:t>Definições</a:t>
            </a:r>
            <a:r>
              <a:rPr lang="pt-BR" dirty="0" smtClean="0"/>
              <a:t>: ao apresentar um conceito, necessário para discutir o problema, defina-o imediatamente de forma compreensível;</a:t>
            </a:r>
          </a:p>
          <a:p>
            <a:pPr algn="just"/>
            <a:r>
              <a:rPr lang="pt-BR" dirty="0" smtClean="0"/>
              <a:t>3)</a:t>
            </a:r>
            <a:r>
              <a:rPr lang="pt-BR" b="1" dirty="0" smtClean="0"/>
              <a:t>Argumentos</a:t>
            </a:r>
            <a:r>
              <a:rPr lang="pt-BR" dirty="0" smtClean="0"/>
              <a:t>: tente apresentar os argumentos (seus argumentos ou do filósofo ao qual você está se debruçando) de maneira clara.</a:t>
            </a:r>
          </a:p>
          <a:p>
            <a:pPr algn="just"/>
            <a:r>
              <a:rPr lang="pt-BR" dirty="0" smtClean="0"/>
              <a:t>4)</a:t>
            </a:r>
            <a:r>
              <a:rPr lang="pt-BR" b="1" dirty="0" smtClean="0"/>
              <a:t>Defenda </a:t>
            </a:r>
            <a:r>
              <a:rPr lang="pt-BR" b="1" dirty="0" smtClean="0"/>
              <a:t>ou ataque argumentos</a:t>
            </a:r>
            <a:r>
              <a:rPr lang="pt-BR" dirty="0" smtClean="0"/>
              <a:t>: tente defender (ou atacar, se for o caso), as premissas do argumento que você expôs.</a:t>
            </a:r>
          </a:p>
          <a:p>
            <a:pPr algn="just"/>
            <a:r>
              <a:rPr lang="pt-BR" dirty="0" smtClean="0"/>
              <a:t>5)</a:t>
            </a:r>
            <a:r>
              <a:rPr lang="pt-BR" b="1" dirty="0" err="1" smtClean="0"/>
              <a:t>Contra-exemplos</a:t>
            </a:r>
            <a:r>
              <a:rPr lang="pt-BR" b="1" dirty="0" smtClean="0"/>
              <a:t> </a:t>
            </a:r>
            <a:r>
              <a:rPr lang="pt-BR" b="1" dirty="0" smtClean="0"/>
              <a:t>e contra-argumentos</a:t>
            </a:r>
            <a:r>
              <a:rPr lang="pt-BR" dirty="0" smtClean="0"/>
              <a:t>: Utilize </a:t>
            </a:r>
            <a:r>
              <a:rPr lang="pt-BR" dirty="0" err="1" smtClean="0"/>
              <a:t>contra-exemplos</a:t>
            </a:r>
            <a:r>
              <a:rPr lang="pt-BR" dirty="0" smtClean="0"/>
              <a:t> para atacar definições que você pensa serem problemáticas. Crie ou apresente contra-argumentos às premissas dos argumentos que </a:t>
            </a:r>
            <a:r>
              <a:rPr lang="pt-BR" i="1" dirty="0" smtClean="0"/>
              <a:t>você mesmo defende</a:t>
            </a:r>
            <a:r>
              <a:rPr lang="pt-BR" dirty="0" smtClean="0"/>
              <a:t> ou que você está a atacar.</a:t>
            </a:r>
          </a:p>
          <a:p>
            <a:endParaRPr lang="en-US" dirty="0" smtClean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- </a:t>
            </a:r>
            <a:r>
              <a:rPr lang="en-US" dirty="0" err="1" smtClean="0"/>
              <a:t>Desenvolvimento</a:t>
            </a:r>
            <a:endParaRPr lang="pt-B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dica</a:t>
            </a:r>
            <a:r>
              <a:rPr lang="en-US" dirty="0" smtClean="0"/>
              <a:t> </a:t>
            </a:r>
            <a:r>
              <a:rPr lang="en-US" dirty="0" err="1" smtClean="0"/>
              <a:t>valiosa</a:t>
            </a:r>
            <a:r>
              <a:rPr lang="en-US" dirty="0" smtClean="0"/>
              <a:t> é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comece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esclarecer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pretende</a:t>
            </a:r>
            <a:r>
              <a:rPr lang="en-US" dirty="0" smtClean="0"/>
              <a:t> defender. </a:t>
            </a:r>
            <a:r>
              <a:rPr lang="en-US" dirty="0" err="1" smtClean="0"/>
              <a:t>Defina</a:t>
            </a:r>
            <a:r>
              <a:rPr lang="en-US" dirty="0" smtClean="0"/>
              <a:t> </a:t>
            </a:r>
            <a:r>
              <a:rPr lang="en-US" dirty="0" err="1" smtClean="0"/>
              <a:t>sempre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conceitos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maneira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simples e </a:t>
            </a:r>
            <a:r>
              <a:rPr lang="en-US" dirty="0" err="1" smtClean="0"/>
              <a:t>clara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. E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caridoso</a:t>
            </a:r>
            <a:r>
              <a:rPr lang="en-US" dirty="0" smtClean="0"/>
              <a:t> com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dos </a:t>
            </a:r>
            <a:r>
              <a:rPr lang="en-US" dirty="0" err="1" smtClean="0"/>
              <a:t>oponentes</a:t>
            </a:r>
            <a:r>
              <a:rPr lang="en-US" dirty="0" smtClean="0"/>
              <a:t>.</a:t>
            </a:r>
          </a:p>
          <a:p>
            <a:pPr algn="just">
              <a:buNone/>
            </a:pPr>
            <a:endParaRPr lang="en-US" dirty="0" smtClean="0"/>
          </a:p>
          <a:p>
            <a:pPr algn="just"/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informações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a </a:t>
            </a:r>
            <a:r>
              <a:rPr lang="en-US" dirty="0" err="1" smtClean="0"/>
              <a:t>estrutura</a:t>
            </a:r>
            <a:r>
              <a:rPr lang="en-US" dirty="0" smtClean="0"/>
              <a:t> do </a:t>
            </a:r>
            <a:r>
              <a:rPr lang="en-US" dirty="0" err="1" smtClean="0"/>
              <a:t>texto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ser </a:t>
            </a:r>
            <a:r>
              <a:rPr lang="en-US" dirty="0" err="1" smtClean="0"/>
              <a:t>encontradas</a:t>
            </a:r>
            <a:r>
              <a:rPr lang="en-US" dirty="0" smtClean="0"/>
              <a:t> no </a:t>
            </a:r>
            <a:r>
              <a:rPr lang="en-US" dirty="0" err="1" smtClean="0"/>
              <a:t>livro</a:t>
            </a:r>
            <a:r>
              <a:rPr lang="en-US" dirty="0" smtClean="0"/>
              <a:t> do </a:t>
            </a:r>
            <a:r>
              <a:rPr lang="en-US" dirty="0" err="1" smtClean="0"/>
              <a:t>Martinich</a:t>
            </a:r>
            <a:r>
              <a:rPr lang="en-US" dirty="0" smtClean="0"/>
              <a:t> (p.85-87)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- </a:t>
            </a:r>
            <a:r>
              <a:rPr lang="en-US" dirty="0" err="1" smtClean="0"/>
              <a:t>Desenvolvimento</a:t>
            </a:r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De modo geral, a conclusão deve conter um apanhado geral do que foi desenvolvido do texto como evidência para a conclusão almejada - por exemplo, "dado X, Y e Z que defendi acima, segue-se a conclusão W).</a:t>
            </a:r>
          </a:p>
          <a:p>
            <a:pPr algn="just"/>
            <a:r>
              <a:rPr lang="en-US" dirty="0" smtClean="0"/>
              <a:t>A </a:t>
            </a:r>
            <a:r>
              <a:rPr lang="en-US" dirty="0" err="1" smtClean="0"/>
              <a:t>conclusão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necessita</a:t>
            </a:r>
            <a:r>
              <a:rPr lang="en-US" dirty="0" smtClean="0"/>
              <a:t> ser </a:t>
            </a:r>
            <a:r>
              <a:rPr lang="en-US" dirty="0" err="1" smtClean="0"/>
              <a:t>extensa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demasia</a:t>
            </a:r>
            <a:r>
              <a:rPr lang="en-US" dirty="0" smtClean="0"/>
              <a:t>. </a:t>
            </a:r>
            <a:r>
              <a:rPr lang="en-US" dirty="0" err="1" smtClean="0"/>
              <a:t>Obviamente</a:t>
            </a:r>
            <a:r>
              <a:rPr lang="en-US" dirty="0" smtClean="0"/>
              <a:t>, </a:t>
            </a:r>
            <a:r>
              <a:rPr lang="en-US" dirty="0" err="1" smtClean="0"/>
              <a:t>dependendo</a:t>
            </a:r>
            <a:r>
              <a:rPr lang="en-US" dirty="0" smtClean="0"/>
              <a:t> do </a:t>
            </a:r>
            <a:r>
              <a:rPr lang="en-US" dirty="0" err="1" smtClean="0"/>
              <a:t>tipo</a:t>
            </a:r>
            <a:r>
              <a:rPr lang="en-US" dirty="0" smtClean="0"/>
              <a:t> de </a:t>
            </a:r>
            <a:r>
              <a:rPr lang="en-US" dirty="0" err="1" smtClean="0"/>
              <a:t>artigo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estamos</a:t>
            </a:r>
            <a:r>
              <a:rPr lang="en-US" dirty="0" smtClean="0"/>
              <a:t> a </a:t>
            </a:r>
            <a:r>
              <a:rPr lang="en-US" dirty="0" err="1" smtClean="0"/>
              <a:t>escrever</a:t>
            </a:r>
            <a:r>
              <a:rPr lang="en-US" dirty="0" smtClean="0"/>
              <a:t> </a:t>
            </a:r>
            <a:r>
              <a:rPr lang="en-US" dirty="0" err="1" smtClean="0"/>
              <a:t>ela</a:t>
            </a:r>
            <a:r>
              <a:rPr lang="en-US" dirty="0" smtClean="0"/>
              <a:t> </a:t>
            </a:r>
            <a:r>
              <a:rPr lang="en-US" dirty="0" err="1" smtClean="0"/>
              <a:t>será</a:t>
            </a:r>
            <a:r>
              <a:rPr lang="en-US" dirty="0" smtClean="0"/>
              <a:t> </a:t>
            </a:r>
            <a:r>
              <a:rPr lang="en-US" dirty="0" err="1" smtClean="0"/>
              <a:t>maior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menor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Estrutura</a:t>
            </a:r>
            <a:r>
              <a:rPr lang="en-US" dirty="0" smtClean="0"/>
              <a:t> de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- </a:t>
            </a:r>
            <a:r>
              <a:rPr lang="en-US" dirty="0" err="1" smtClean="0"/>
              <a:t>Conclusão</a:t>
            </a:r>
            <a:endParaRPr lang="pt-B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Ser </a:t>
            </a:r>
            <a:r>
              <a:rPr lang="en-US" dirty="0" err="1" smtClean="0"/>
              <a:t>claro</a:t>
            </a:r>
            <a:r>
              <a:rPr lang="en-US" dirty="0" smtClean="0"/>
              <a:t>, </a:t>
            </a:r>
            <a:r>
              <a:rPr lang="en-US" dirty="0" err="1" smtClean="0"/>
              <a:t>objetivo</a:t>
            </a:r>
            <a:r>
              <a:rPr lang="en-US" dirty="0" smtClean="0"/>
              <a:t> e </a:t>
            </a:r>
            <a:r>
              <a:rPr lang="en-US" dirty="0" err="1" smtClean="0"/>
              <a:t>rigoroso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nosso</a:t>
            </a:r>
            <a:r>
              <a:rPr lang="en-US" dirty="0" smtClean="0"/>
              <a:t> </a:t>
            </a:r>
            <a:r>
              <a:rPr lang="en-US" dirty="0" err="1" smtClean="0"/>
              <a:t>textos</a:t>
            </a:r>
            <a:r>
              <a:rPr lang="en-US" dirty="0" smtClean="0"/>
              <a:t> é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tarefa</a:t>
            </a:r>
            <a:r>
              <a:rPr lang="en-US" dirty="0" smtClean="0"/>
              <a:t> </a:t>
            </a:r>
            <a:r>
              <a:rPr lang="en-US" dirty="0" err="1" smtClean="0"/>
              <a:t>difícil</a:t>
            </a:r>
            <a:r>
              <a:rPr lang="en-US" dirty="0" smtClean="0"/>
              <a:t>, </a:t>
            </a:r>
            <a:r>
              <a:rPr lang="en-US" dirty="0" err="1" smtClean="0"/>
              <a:t>todavia</a:t>
            </a:r>
            <a:r>
              <a:rPr lang="en-US" dirty="0" smtClean="0"/>
              <a:t> o </a:t>
            </a:r>
            <a:r>
              <a:rPr lang="en-US" dirty="0" err="1" smtClean="0"/>
              <a:t>treino</a:t>
            </a:r>
            <a:r>
              <a:rPr lang="en-US" dirty="0" smtClean="0"/>
              <a:t> e a </a:t>
            </a:r>
            <a:r>
              <a:rPr lang="en-US" dirty="0" err="1" smtClean="0"/>
              <a:t>discussão</a:t>
            </a:r>
            <a:r>
              <a:rPr lang="en-US" dirty="0" smtClean="0"/>
              <a:t> com </a:t>
            </a:r>
            <a:r>
              <a:rPr lang="en-US" dirty="0" err="1" smtClean="0"/>
              <a:t>nossos</a:t>
            </a:r>
            <a:r>
              <a:rPr lang="en-US" dirty="0" smtClean="0"/>
              <a:t> pares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ajudar</a:t>
            </a:r>
            <a:r>
              <a:rPr lang="en-US" dirty="0" smtClean="0"/>
              <a:t> a </a:t>
            </a:r>
            <a:r>
              <a:rPr lang="en-US" dirty="0" err="1" smtClean="0"/>
              <a:t>desenvolver</a:t>
            </a:r>
            <a:r>
              <a:rPr lang="en-US" dirty="0" smtClean="0"/>
              <a:t> </a:t>
            </a:r>
            <a:r>
              <a:rPr lang="en-US" dirty="0" err="1" smtClean="0"/>
              <a:t>estas</a:t>
            </a:r>
            <a:r>
              <a:rPr lang="en-US" dirty="0" smtClean="0"/>
              <a:t> </a:t>
            </a:r>
            <a:r>
              <a:rPr lang="en-US" dirty="0" err="1" smtClean="0"/>
              <a:t>habilidades</a:t>
            </a:r>
            <a:r>
              <a:rPr lang="en-US" dirty="0" smtClean="0"/>
              <a:t>.</a:t>
            </a:r>
          </a:p>
          <a:p>
            <a:pPr algn="just"/>
            <a:r>
              <a:rPr lang="en-US" b="1" dirty="0" err="1" smtClean="0"/>
              <a:t>Clareza</a:t>
            </a:r>
            <a:r>
              <a:rPr lang="en-US" b="1" dirty="0" smtClean="0"/>
              <a:t>: </a:t>
            </a:r>
            <a:r>
              <a:rPr lang="en-US" dirty="0" err="1" smtClean="0"/>
              <a:t>Seja</a:t>
            </a:r>
            <a:r>
              <a:rPr lang="en-US" dirty="0" smtClean="0"/>
              <a:t> o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claro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, </a:t>
            </a:r>
            <a:r>
              <a:rPr lang="en-US" dirty="0" err="1" smtClean="0"/>
              <a:t>apresente</a:t>
            </a:r>
            <a:r>
              <a:rPr lang="en-US" dirty="0" smtClean="0"/>
              <a:t>,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, </a:t>
            </a:r>
            <a:r>
              <a:rPr lang="en-US" dirty="0" err="1" smtClean="0"/>
              <a:t>definições</a:t>
            </a:r>
            <a:r>
              <a:rPr lang="en-US" dirty="0" smtClean="0"/>
              <a:t> simples e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liguagem</a:t>
            </a:r>
            <a:r>
              <a:rPr lang="en-US" dirty="0" smtClean="0"/>
              <a:t> </a:t>
            </a:r>
            <a:r>
              <a:rPr lang="en-US" dirty="0" err="1" smtClean="0"/>
              <a:t>acessível</a:t>
            </a:r>
            <a:r>
              <a:rPr lang="en-US" dirty="0" smtClean="0"/>
              <a:t>. </a:t>
            </a:r>
            <a:r>
              <a:rPr lang="en-US" dirty="0" err="1" smtClean="0"/>
              <a:t>Tente</a:t>
            </a:r>
            <a:r>
              <a:rPr lang="en-US" dirty="0" smtClean="0"/>
              <a:t> </a:t>
            </a:r>
            <a:r>
              <a:rPr lang="en-US" dirty="0" err="1" smtClean="0"/>
              <a:t>colocar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(</a:t>
            </a:r>
            <a:r>
              <a:rPr lang="en-US" dirty="0" err="1" smtClean="0"/>
              <a:t>seus</a:t>
            </a:r>
            <a:r>
              <a:rPr lang="en-US" dirty="0" smtClean="0"/>
              <a:t> e de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oponente</a:t>
            </a:r>
            <a:r>
              <a:rPr lang="en-US" dirty="0" smtClean="0"/>
              <a:t>) </a:t>
            </a:r>
            <a:r>
              <a:rPr lang="en-US" dirty="0" err="1" smtClean="0"/>
              <a:t>na</a:t>
            </a:r>
            <a:r>
              <a:rPr lang="en-US" dirty="0" smtClean="0"/>
              <a:t> forma </a:t>
            </a:r>
            <a:r>
              <a:rPr lang="en-US" dirty="0" err="1" smtClean="0"/>
              <a:t>canônica</a:t>
            </a:r>
            <a:r>
              <a:rPr lang="en-US" dirty="0" smtClean="0"/>
              <a:t>. </a:t>
            </a:r>
            <a:r>
              <a:rPr lang="en-US" dirty="0" err="1" smtClean="0"/>
              <a:t>Crie</a:t>
            </a:r>
            <a:r>
              <a:rPr lang="en-US" dirty="0" smtClean="0"/>
              <a:t> </a:t>
            </a:r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deixar</a:t>
            </a:r>
            <a:r>
              <a:rPr lang="en-US" dirty="0" smtClean="0"/>
              <a:t> as ideias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intuitivas</a:t>
            </a:r>
            <a:r>
              <a:rPr lang="en-US" dirty="0" smtClean="0"/>
              <a:t>. Imagine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público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tem um </a:t>
            </a:r>
            <a:r>
              <a:rPr lang="en-US" dirty="0" err="1" smtClean="0"/>
              <a:t>conhecimento</a:t>
            </a:r>
            <a:r>
              <a:rPr lang="en-US" dirty="0" smtClean="0"/>
              <a:t> </a:t>
            </a:r>
            <a:r>
              <a:rPr lang="en-US" dirty="0" err="1" smtClean="0"/>
              <a:t>aprofundado</a:t>
            </a:r>
            <a:r>
              <a:rPr lang="en-US" dirty="0" smtClean="0"/>
              <a:t> do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tratando</a:t>
            </a:r>
            <a:r>
              <a:rPr lang="en-US" dirty="0" smtClean="0"/>
              <a:t>. </a:t>
            </a:r>
            <a:r>
              <a:rPr lang="en-US" dirty="0" err="1" smtClean="0"/>
              <a:t>Dessa</a:t>
            </a:r>
            <a:r>
              <a:rPr lang="en-US" dirty="0" smtClean="0"/>
              <a:t> forma,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leitor</a:t>
            </a:r>
            <a:r>
              <a:rPr lang="en-US" dirty="0" smtClean="0"/>
              <a:t> </a:t>
            </a:r>
            <a:r>
              <a:rPr lang="en-US" dirty="0" err="1" smtClean="0"/>
              <a:t>saberá</a:t>
            </a:r>
            <a:r>
              <a:rPr lang="en-US" dirty="0" smtClean="0"/>
              <a:t> do </a:t>
            </a:r>
            <a:r>
              <a:rPr lang="en-US" dirty="0" err="1" smtClean="0"/>
              <a:t>que</a:t>
            </a:r>
            <a:r>
              <a:rPr lang="en-US" dirty="0" smtClean="0"/>
              <a:t> se </a:t>
            </a:r>
            <a:r>
              <a:rPr lang="en-US" dirty="0" err="1" smtClean="0"/>
              <a:t>trata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Ensaio</a:t>
            </a:r>
            <a:r>
              <a:rPr lang="en-US" dirty="0" smtClean="0"/>
              <a:t> e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ficará</a:t>
            </a:r>
            <a:r>
              <a:rPr lang="en-US" dirty="0" smtClean="0"/>
              <a:t> </a:t>
            </a:r>
            <a:r>
              <a:rPr lang="en-US" dirty="0" err="1" smtClean="0"/>
              <a:t>perdido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desenrolar</a:t>
            </a:r>
            <a:r>
              <a:rPr lang="en-US" dirty="0" smtClean="0"/>
              <a:t>.</a:t>
            </a:r>
            <a:endParaRPr lang="pt-BR" b="1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Conselhos</a:t>
            </a:r>
            <a:r>
              <a:rPr lang="en-US" dirty="0" smtClean="0"/>
              <a:t>: </a:t>
            </a:r>
            <a:r>
              <a:rPr lang="en-US" dirty="0" err="1" smtClean="0"/>
              <a:t>Clareza</a:t>
            </a:r>
            <a:r>
              <a:rPr lang="en-US" dirty="0" smtClean="0"/>
              <a:t>, </a:t>
            </a:r>
            <a:r>
              <a:rPr lang="en-US" dirty="0" err="1" smtClean="0"/>
              <a:t>Objetividade</a:t>
            </a:r>
            <a:r>
              <a:rPr lang="en-US" dirty="0" smtClean="0"/>
              <a:t> e Rigor.</a:t>
            </a:r>
            <a:endParaRPr lang="pt-B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b="1" dirty="0" err="1" smtClean="0"/>
              <a:t>Objetividade</a:t>
            </a:r>
            <a:r>
              <a:rPr lang="en-US" b="1" dirty="0" smtClean="0"/>
              <a:t>: </a:t>
            </a:r>
            <a:r>
              <a:rPr lang="en-US" dirty="0" smtClean="0"/>
              <a:t>É </a:t>
            </a:r>
            <a:r>
              <a:rPr lang="en-US" dirty="0" err="1" smtClean="0"/>
              <a:t>humanamente</a:t>
            </a:r>
            <a:r>
              <a:rPr lang="en-US" dirty="0" smtClean="0"/>
              <a:t> </a:t>
            </a:r>
            <a:r>
              <a:rPr lang="en-US" dirty="0" err="1" smtClean="0"/>
              <a:t>impossível</a:t>
            </a:r>
            <a:r>
              <a:rPr lang="en-US" dirty="0" smtClean="0"/>
              <a:t> </a:t>
            </a:r>
            <a:r>
              <a:rPr lang="en-US" dirty="0" err="1" smtClean="0"/>
              <a:t>tratar</a:t>
            </a:r>
            <a:r>
              <a:rPr lang="en-US" dirty="0" smtClean="0"/>
              <a:t> de </a:t>
            </a:r>
            <a:r>
              <a:rPr lang="en-US" dirty="0" err="1" smtClean="0"/>
              <a:t>todos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aspectos</a:t>
            </a:r>
            <a:r>
              <a:rPr lang="en-US" dirty="0" smtClean="0"/>
              <a:t> de um </a:t>
            </a:r>
            <a:r>
              <a:rPr lang="en-US" dirty="0" err="1" smtClean="0"/>
              <a:t>problema</a:t>
            </a:r>
            <a:r>
              <a:rPr lang="en-US" dirty="0" smtClean="0"/>
              <a:t> </a:t>
            </a:r>
            <a:r>
              <a:rPr lang="en-US" dirty="0" err="1" smtClean="0"/>
              <a:t>filosófico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ensaio</a:t>
            </a:r>
            <a:r>
              <a:rPr lang="en-US" dirty="0" smtClean="0"/>
              <a:t>, </a:t>
            </a:r>
            <a:r>
              <a:rPr lang="en-US" dirty="0" err="1" smtClean="0"/>
              <a:t>então</a:t>
            </a:r>
            <a:r>
              <a:rPr lang="en-US" dirty="0" smtClean="0"/>
              <a:t> </a:t>
            </a:r>
            <a:r>
              <a:rPr lang="en-US" dirty="0" err="1" smtClean="0"/>
              <a:t>recorte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 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estratégia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ela</a:t>
            </a:r>
            <a:r>
              <a:rPr lang="en-US" dirty="0" smtClean="0"/>
              <a:t> </a:t>
            </a:r>
            <a:r>
              <a:rPr lang="en-US" dirty="0" err="1" smtClean="0"/>
              <a:t>inclua</a:t>
            </a:r>
            <a:r>
              <a:rPr lang="en-US" dirty="0" smtClean="0"/>
              <a:t> as </a:t>
            </a:r>
            <a:r>
              <a:rPr lang="en-US" dirty="0" err="1" smtClean="0"/>
              <a:t>informações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relevantes</a:t>
            </a:r>
            <a:r>
              <a:rPr lang="en-US" dirty="0" smtClean="0"/>
              <a:t> </a:t>
            </a:r>
            <a:r>
              <a:rPr lang="en-US" dirty="0" err="1" smtClean="0"/>
              <a:t>possíveis</a:t>
            </a:r>
            <a:r>
              <a:rPr lang="en-US" dirty="0" smtClean="0"/>
              <a:t>. Use </a:t>
            </a:r>
            <a:r>
              <a:rPr lang="en-US" dirty="0" err="1" smtClean="0"/>
              <a:t>exemplos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tenham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função</a:t>
            </a:r>
            <a:r>
              <a:rPr lang="en-US" dirty="0" smtClean="0"/>
              <a:t> </a:t>
            </a:r>
            <a:r>
              <a:rPr lang="en-US" dirty="0" err="1" smtClean="0"/>
              <a:t>ilucidativa</a:t>
            </a:r>
            <a:r>
              <a:rPr lang="en-US" dirty="0" smtClean="0"/>
              <a:t> no </a:t>
            </a:r>
            <a:r>
              <a:rPr lang="en-US" dirty="0" err="1" smtClean="0"/>
              <a:t>texto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faça</a:t>
            </a:r>
            <a:r>
              <a:rPr lang="en-US" dirty="0" smtClean="0"/>
              <a:t> </a:t>
            </a:r>
            <a:r>
              <a:rPr lang="en-US" dirty="0" err="1" smtClean="0"/>
              <a:t>rodeios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inclua</a:t>
            </a:r>
            <a:r>
              <a:rPr lang="en-US" dirty="0" smtClean="0"/>
              <a:t> </a:t>
            </a:r>
            <a:r>
              <a:rPr lang="en-US" dirty="0" err="1" smtClean="0"/>
              <a:t>informação</a:t>
            </a:r>
            <a:r>
              <a:rPr lang="en-US" dirty="0" smtClean="0"/>
              <a:t> </a:t>
            </a:r>
            <a:r>
              <a:rPr lang="en-US" dirty="0" err="1" smtClean="0"/>
              <a:t>desnecessária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ponto</a:t>
            </a:r>
            <a:r>
              <a:rPr lang="en-US" dirty="0" smtClean="0"/>
              <a:t>. </a:t>
            </a:r>
            <a:r>
              <a:rPr lang="en-US" dirty="0" err="1" smtClean="0"/>
              <a:t>Quando</a:t>
            </a:r>
            <a:r>
              <a:rPr lang="en-US" dirty="0" smtClean="0"/>
              <a:t> for o </a:t>
            </a:r>
            <a:r>
              <a:rPr lang="en-US" dirty="0" err="1" smtClean="0"/>
              <a:t>caso</a:t>
            </a:r>
            <a:r>
              <a:rPr lang="en-US" dirty="0" smtClean="0"/>
              <a:t>, </a:t>
            </a:r>
            <a:r>
              <a:rPr lang="en-US" dirty="0" err="1" smtClean="0"/>
              <a:t>escolha</a:t>
            </a:r>
            <a:r>
              <a:rPr lang="en-US" dirty="0" smtClean="0"/>
              <a:t> </a:t>
            </a:r>
            <a:r>
              <a:rPr lang="en-US" dirty="0" err="1" smtClean="0"/>
              <a:t>comentadores</a:t>
            </a:r>
            <a:r>
              <a:rPr lang="en-US" dirty="0" smtClean="0"/>
              <a:t> </a:t>
            </a:r>
            <a:r>
              <a:rPr lang="en-US" dirty="0" err="1" smtClean="0"/>
              <a:t>relevantes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a </a:t>
            </a:r>
            <a:r>
              <a:rPr lang="en-US" dirty="0" err="1" smtClean="0"/>
              <a:t>obra</a:t>
            </a:r>
            <a:r>
              <a:rPr lang="en-US" dirty="0" smtClean="0"/>
              <a:t> do </a:t>
            </a:r>
            <a:r>
              <a:rPr lang="en-US" dirty="0" err="1" smtClean="0"/>
              <a:t>filósofo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abordando</a:t>
            </a:r>
            <a:r>
              <a:rPr lang="en-US" dirty="0" smtClean="0"/>
              <a:t>. Se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sabe</a:t>
            </a:r>
            <a:r>
              <a:rPr lang="en-US" dirty="0" smtClean="0"/>
              <a:t> </a:t>
            </a:r>
            <a:r>
              <a:rPr lang="en-US" dirty="0" err="1" smtClean="0"/>
              <a:t>quem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eles</a:t>
            </a:r>
            <a:r>
              <a:rPr lang="en-US" dirty="0" smtClean="0"/>
              <a:t>, </a:t>
            </a:r>
            <a:r>
              <a:rPr lang="en-US" dirty="0" err="1" smtClean="0"/>
              <a:t>pergunte</a:t>
            </a:r>
            <a:r>
              <a:rPr lang="en-US" dirty="0" smtClean="0"/>
              <a:t> a </a:t>
            </a:r>
            <a:r>
              <a:rPr lang="en-US" dirty="0" err="1" smtClean="0"/>
              <a:t>seus</a:t>
            </a:r>
            <a:r>
              <a:rPr lang="en-US" dirty="0" smtClean="0"/>
              <a:t> amigos e </a:t>
            </a:r>
            <a:r>
              <a:rPr lang="en-US" dirty="0" err="1" smtClean="0"/>
              <a:t>professores</a:t>
            </a:r>
            <a:r>
              <a:rPr lang="en-US" dirty="0" smtClean="0"/>
              <a:t>. </a:t>
            </a:r>
            <a:endParaRPr lang="pt-BR" b="1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Conselhos</a:t>
            </a:r>
            <a:r>
              <a:rPr lang="en-US" dirty="0" smtClean="0"/>
              <a:t>: </a:t>
            </a:r>
            <a:r>
              <a:rPr lang="en-US" dirty="0" err="1" smtClean="0"/>
              <a:t>Clareza</a:t>
            </a:r>
            <a:r>
              <a:rPr lang="en-US" dirty="0" smtClean="0"/>
              <a:t>, </a:t>
            </a:r>
            <a:r>
              <a:rPr lang="en-US" dirty="0" err="1" smtClean="0"/>
              <a:t>Objetividade</a:t>
            </a:r>
            <a:r>
              <a:rPr lang="en-US" dirty="0" smtClean="0"/>
              <a:t> e Rigor.</a:t>
            </a:r>
            <a:endParaRPr lang="pt-B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smtClean="0"/>
              <a:t>Rigor: </a:t>
            </a:r>
            <a:r>
              <a:rPr lang="en-US" dirty="0" smtClean="0"/>
              <a:t> </a:t>
            </a:r>
            <a:r>
              <a:rPr lang="en-US" dirty="0" err="1" smtClean="0"/>
              <a:t>Reproduza</a:t>
            </a:r>
            <a:r>
              <a:rPr lang="en-US" dirty="0" smtClean="0"/>
              <a:t> do </a:t>
            </a:r>
            <a:r>
              <a:rPr lang="en-US" dirty="0" err="1" smtClean="0"/>
              <a:t>modo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fiel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 a </a:t>
            </a:r>
            <a:r>
              <a:rPr lang="en-US" dirty="0" err="1" smtClean="0"/>
              <a:t>posição</a:t>
            </a:r>
            <a:r>
              <a:rPr lang="en-US" dirty="0" smtClean="0"/>
              <a:t> dos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interlocutores</a:t>
            </a:r>
            <a:r>
              <a:rPr lang="en-US" dirty="0" smtClean="0"/>
              <a:t>. </a:t>
            </a:r>
            <a:r>
              <a:rPr lang="en-US" dirty="0" err="1" smtClean="0"/>
              <a:t>Cuide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cometer</a:t>
            </a:r>
            <a:r>
              <a:rPr lang="en-US" dirty="0" smtClean="0"/>
              <a:t> </a:t>
            </a:r>
            <a:r>
              <a:rPr lang="en-US" dirty="0" err="1" smtClean="0"/>
              <a:t>falácias</a:t>
            </a:r>
            <a:r>
              <a:rPr lang="en-US" dirty="0" smtClean="0"/>
              <a:t> e </a:t>
            </a:r>
            <a:r>
              <a:rPr lang="en-US" dirty="0" err="1" smtClean="0"/>
              <a:t>apresente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err="1" smtClean="0"/>
              <a:t>válidos</a:t>
            </a:r>
            <a:r>
              <a:rPr lang="en-US" dirty="0" smtClean="0"/>
              <a:t>. </a:t>
            </a:r>
            <a:r>
              <a:rPr lang="en-US" dirty="0" err="1" smtClean="0"/>
              <a:t>Faça</a:t>
            </a:r>
            <a:r>
              <a:rPr lang="en-US" dirty="0" smtClean="0"/>
              <a:t> boas </a:t>
            </a:r>
            <a:r>
              <a:rPr lang="en-US" dirty="0" err="1" smtClean="0"/>
              <a:t>definições</a:t>
            </a:r>
            <a:r>
              <a:rPr lang="en-US" dirty="0" smtClean="0"/>
              <a:t>. </a:t>
            </a:r>
            <a:r>
              <a:rPr lang="en-US" dirty="0" err="1" smtClean="0"/>
              <a:t>Apresente</a:t>
            </a:r>
            <a:r>
              <a:rPr lang="en-US" dirty="0" smtClean="0"/>
              <a:t> contra-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i="1" dirty="0" err="1" smtClean="0"/>
              <a:t>aos</a:t>
            </a:r>
            <a:r>
              <a:rPr lang="en-US" i="1" dirty="0" smtClean="0"/>
              <a:t> </a:t>
            </a:r>
            <a:r>
              <a:rPr lang="en-US" i="1" dirty="0" err="1" smtClean="0"/>
              <a:t>seus</a:t>
            </a:r>
            <a:r>
              <a:rPr lang="en-US" i="1" dirty="0" smtClean="0"/>
              <a:t> </a:t>
            </a:r>
            <a:r>
              <a:rPr lang="en-US" i="1" dirty="0" err="1" smtClean="0"/>
              <a:t>próprios</a:t>
            </a:r>
            <a:r>
              <a:rPr lang="en-US" i="1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smtClean="0"/>
              <a:t>de forma </a:t>
            </a:r>
            <a:r>
              <a:rPr lang="en-US" dirty="0" err="1" smtClean="0"/>
              <a:t>logicamente</a:t>
            </a:r>
            <a:r>
              <a:rPr lang="en-US" dirty="0" smtClean="0"/>
              <a:t> </a:t>
            </a:r>
            <a:r>
              <a:rPr lang="en-US" dirty="0" err="1" smtClean="0"/>
              <a:t>disciplinada</a:t>
            </a:r>
            <a:r>
              <a:rPr lang="en-US" dirty="0" smtClean="0"/>
              <a:t>. </a:t>
            </a:r>
            <a:endParaRPr lang="pt-BR" b="1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Conselhos</a:t>
            </a:r>
            <a:r>
              <a:rPr lang="en-US" dirty="0" smtClean="0"/>
              <a:t>: </a:t>
            </a:r>
            <a:r>
              <a:rPr lang="en-US" dirty="0" err="1" smtClean="0"/>
              <a:t>Clareza</a:t>
            </a:r>
            <a:r>
              <a:rPr lang="en-US" dirty="0" smtClean="0"/>
              <a:t>, </a:t>
            </a:r>
            <a:r>
              <a:rPr lang="en-US" dirty="0" err="1" smtClean="0"/>
              <a:t>Objetividade</a:t>
            </a:r>
            <a:r>
              <a:rPr lang="en-US" dirty="0" smtClean="0"/>
              <a:t> e Rigor.</a:t>
            </a:r>
            <a:endParaRPr lang="pt-B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O </a:t>
            </a:r>
            <a:r>
              <a:rPr lang="en-US" dirty="0" err="1" smtClean="0"/>
              <a:t>academicismo</a:t>
            </a:r>
            <a:r>
              <a:rPr lang="en-US" dirty="0" smtClean="0"/>
              <a:t>, </a:t>
            </a:r>
            <a:r>
              <a:rPr lang="en-US" dirty="0" err="1" smtClean="0"/>
              <a:t>algumas</a:t>
            </a:r>
            <a:r>
              <a:rPr lang="en-US" dirty="0" smtClean="0"/>
              <a:t> </a:t>
            </a:r>
            <a:r>
              <a:rPr lang="en-US" dirty="0" err="1" smtClean="0"/>
              <a:t>vezes</a:t>
            </a:r>
            <a:r>
              <a:rPr lang="en-US" dirty="0" smtClean="0"/>
              <a:t>, </a:t>
            </a:r>
            <a:r>
              <a:rPr lang="en-US" dirty="0" err="1" smtClean="0"/>
              <a:t>acaba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eliminar</a:t>
            </a:r>
            <a:r>
              <a:rPr lang="en-US" dirty="0" smtClean="0"/>
              <a:t> a </a:t>
            </a:r>
            <a:r>
              <a:rPr lang="en-US" dirty="0" err="1" smtClean="0"/>
              <a:t>criatividade</a:t>
            </a:r>
            <a:r>
              <a:rPr lang="en-US" dirty="0" smtClean="0"/>
              <a:t> de </a:t>
            </a:r>
            <a:r>
              <a:rPr lang="en-US" dirty="0" err="1" smtClean="0"/>
              <a:t>alguns</a:t>
            </a:r>
            <a:r>
              <a:rPr lang="en-US" dirty="0" smtClean="0"/>
              <a:t> </a:t>
            </a:r>
            <a:r>
              <a:rPr lang="en-US" dirty="0" err="1" smtClean="0"/>
              <a:t>alunos</a:t>
            </a:r>
            <a:r>
              <a:rPr lang="en-US" dirty="0" smtClean="0"/>
              <a:t>. </a:t>
            </a:r>
            <a:r>
              <a:rPr lang="en-US" dirty="0" err="1" smtClean="0"/>
              <a:t>Eles</a:t>
            </a:r>
            <a:r>
              <a:rPr lang="en-US" dirty="0" smtClean="0"/>
              <a:t> </a:t>
            </a:r>
            <a:r>
              <a:rPr lang="en-US" dirty="0" err="1" smtClean="0"/>
              <a:t>acabam</a:t>
            </a:r>
            <a:r>
              <a:rPr lang="en-US" dirty="0" smtClean="0"/>
              <a:t> se </a:t>
            </a:r>
            <a:r>
              <a:rPr lang="en-US" dirty="0" err="1" smtClean="0"/>
              <a:t>tornando</a:t>
            </a:r>
            <a:r>
              <a:rPr lang="en-US" dirty="0" smtClean="0"/>
              <a:t> </a:t>
            </a:r>
            <a:r>
              <a:rPr lang="en-US" dirty="0" err="1" smtClean="0"/>
              <a:t>repetidores</a:t>
            </a:r>
            <a:r>
              <a:rPr lang="en-US" dirty="0" smtClean="0"/>
              <a:t>,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única</a:t>
            </a:r>
            <a:r>
              <a:rPr lang="en-US" dirty="0" smtClean="0"/>
              <a:t> </a:t>
            </a:r>
            <a:r>
              <a:rPr lang="en-US" dirty="0" err="1" smtClean="0"/>
              <a:t>habilidade</a:t>
            </a:r>
            <a:r>
              <a:rPr lang="en-US" dirty="0" smtClean="0"/>
              <a:t> é </a:t>
            </a:r>
            <a:r>
              <a:rPr lang="en-US" dirty="0" err="1" smtClean="0"/>
              <a:t>reproduzir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já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escrito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outros</a:t>
            </a:r>
            <a:r>
              <a:rPr lang="en-US" dirty="0" smtClean="0"/>
              <a:t> </a:t>
            </a:r>
            <a:r>
              <a:rPr lang="en-US" dirty="0" err="1" smtClean="0"/>
              <a:t>filósofos</a:t>
            </a:r>
            <a:r>
              <a:rPr lang="en-US" dirty="0" smtClean="0"/>
              <a:t>. </a:t>
            </a:r>
            <a:r>
              <a:rPr lang="en-US" dirty="0" err="1" smtClean="0"/>
              <a:t>Isto</a:t>
            </a:r>
            <a:r>
              <a:rPr lang="en-US" dirty="0" smtClean="0"/>
              <a:t>, </a:t>
            </a:r>
            <a:r>
              <a:rPr lang="en-US" dirty="0" err="1" smtClean="0"/>
              <a:t>em</a:t>
            </a:r>
            <a:r>
              <a:rPr lang="en-US" dirty="0" smtClean="0"/>
              <a:t> parte, é </a:t>
            </a:r>
            <a:r>
              <a:rPr lang="en-US" dirty="0" err="1" smtClean="0"/>
              <a:t>ruim</a:t>
            </a:r>
            <a:r>
              <a:rPr lang="en-US" dirty="0" smtClean="0"/>
              <a:t>, </a:t>
            </a:r>
            <a:r>
              <a:rPr lang="en-US" dirty="0" err="1" smtClean="0"/>
              <a:t>pois</a:t>
            </a:r>
            <a:r>
              <a:rPr lang="en-US" dirty="0" smtClean="0"/>
              <a:t> </a:t>
            </a:r>
            <a:r>
              <a:rPr lang="en-US" dirty="0" err="1" smtClean="0"/>
              <a:t>perdemos</a:t>
            </a:r>
            <a:r>
              <a:rPr lang="en-US" dirty="0" smtClean="0"/>
              <a:t> a chance de </a:t>
            </a:r>
            <a:r>
              <a:rPr lang="en-US" dirty="0" err="1" smtClean="0"/>
              <a:t>ouvir</a:t>
            </a:r>
            <a:r>
              <a:rPr lang="en-US" dirty="0" smtClean="0"/>
              <a:t> </a:t>
            </a:r>
            <a:r>
              <a:rPr lang="en-US" dirty="0" err="1" smtClean="0"/>
              <a:t>novos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err="1" smtClean="0"/>
              <a:t>acerca</a:t>
            </a:r>
            <a:r>
              <a:rPr lang="en-US" dirty="0" smtClean="0"/>
              <a:t> dos </a:t>
            </a:r>
            <a:r>
              <a:rPr lang="en-US" dirty="0" err="1" smtClean="0"/>
              <a:t>problemas</a:t>
            </a:r>
            <a:r>
              <a:rPr lang="en-US" dirty="0" smtClean="0"/>
              <a:t> </a:t>
            </a:r>
            <a:r>
              <a:rPr lang="en-US" dirty="0" err="1" smtClean="0"/>
              <a:t>filosóficos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tenha</a:t>
            </a:r>
            <a:r>
              <a:rPr lang="en-US" dirty="0" smtClean="0"/>
              <a:t> </a:t>
            </a:r>
            <a:r>
              <a:rPr lang="en-US" dirty="0" err="1" smtClean="0"/>
              <a:t>medo</a:t>
            </a:r>
            <a:r>
              <a:rPr lang="en-US" dirty="0" smtClean="0"/>
              <a:t> de </a:t>
            </a:r>
            <a:r>
              <a:rPr lang="en-US" dirty="0" err="1" smtClean="0"/>
              <a:t>apresentar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argumentos</a:t>
            </a:r>
            <a:r>
              <a:rPr lang="en-US" dirty="0" smtClean="0"/>
              <a:t> </a:t>
            </a:r>
            <a:r>
              <a:rPr lang="en-US" dirty="0" err="1" smtClean="0"/>
              <a:t>novos</a:t>
            </a:r>
            <a:r>
              <a:rPr lang="en-US" dirty="0" smtClean="0"/>
              <a:t>, </a:t>
            </a:r>
            <a:r>
              <a:rPr lang="en-US" dirty="0" err="1" smtClean="0"/>
              <a:t>interpretações</a:t>
            </a:r>
            <a:r>
              <a:rPr lang="en-US" dirty="0" smtClean="0"/>
              <a:t> novas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velhas</a:t>
            </a:r>
            <a:r>
              <a:rPr lang="en-US" dirty="0" smtClean="0"/>
              <a:t> </a:t>
            </a:r>
            <a:r>
              <a:rPr lang="en-US" dirty="0" err="1" smtClean="0"/>
              <a:t>teorias</a:t>
            </a:r>
            <a:r>
              <a:rPr lang="en-US" dirty="0" smtClean="0"/>
              <a:t>.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criativo</a:t>
            </a:r>
            <a:r>
              <a:rPr lang="en-US" dirty="0" smtClean="0"/>
              <a:t>! O </a:t>
            </a:r>
            <a:r>
              <a:rPr lang="en-US" dirty="0" err="1" smtClean="0"/>
              <a:t>espaço</a:t>
            </a:r>
            <a:r>
              <a:rPr lang="en-US" dirty="0" smtClean="0"/>
              <a:t> de </a:t>
            </a:r>
            <a:r>
              <a:rPr lang="en-US" dirty="0" err="1" smtClean="0"/>
              <a:t>discussão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ser </a:t>
            </a:r>
            <a:r>
              <a:rPr lang="en-US" dirty="0" err="1" smtClean="0"/>
              <a:t>igual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. E, </a:t>
            </a:r>
            <a:r>
              <a:rPr lang="en-US" dirty="0" err="1" smtClean="0"/>
              <a:t>não</a:t>
            </a:r>
            <a:r>
              <a:rPr lang="en-US" dirty="0" smtClean="0"/>
              <a:t> se </a:t>
            </a:r>
            <a:r>
              <a:rPr lang="en-US" dirty="0" err="1" smtClean="0"/>
              <a:t>desespere</a:t>
            </a:r>
            <a:r>
              <a:rPr lang="en-US" dirty="0" smtClean="0"/>
              <a:t>.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estar</a:t>
            </a:r>
            <a:r>
              <a:rPr lang="en-US" dirty="0" smtClean="0"/>
              <a:t> </a:t>
            </a:r>
            <a:r>
              <a:rPr lang="en-US" dirty="0" err="1" smtClean="0"/>
              <a:t>errado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grande</a:t>
            </a:r>
            <a:r>
              <a:rPr lang="en-US" dirty="0" smtClean="0"/>
              <a:t> parte das </a:t>
            </a:r>
            <a:r>
              <a:rPr lang="en-US" dirty="0" err="1" smtClean="0"/>
              <a:t>vezes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tenha</a:t>
            </a:r>
            <a:r>
              <a:rPr lang="en-US" dirty="0" smtClean="0"/>
              <a:t> </a:t>
            </a:r>
            <a:r>
              <a:rPr lang="en-US" dirty="0" err="1" smtClean="0"/>
              <a:t>medo</a:t>
            </a:r>
            <a:r>
              <a:rPr lang="en-US" dirty="0" smtClean="0"/>
              <a:t>,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criativo</a:t>
            </a:r>
            <a:r>
              <a:rPr lang="en-US" dirty="0" smtClean="0"/>
              <a:t>.</a:t>
            </a:r>
            <a:endParaRPr lang="pt-B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escrever</a:t>
            </a:r>
            <a:r>
              <a:rPr lang="en-US" dirty="0" smtClean="0"/>
              <a:t> um </a:t>
            </a:r>
            <a:r>
              <a:rPr lang="en-US" dirty="0" err="1" smtClean="0"/>
              <a:t>ensaio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se </a:t>
            </a:r>
            <a:r>
              <a:rPr lang="en-US" dirty="0" err="1" smtClean="0"/>
              <a:t>comprometendo</a:t>
            </a:r>
            <a:r>
              <a:rPr lang="en-US" dirty="0" smtClean="0"/>
              <a:t> com </a:t>
            </a:r>
            <a:r>
              <a:rPr lang="en-US" dirty="0" err="1" smtClean="0"/>
              <a:t>aquilo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defende</a:t>
            </a:r>
            <a:r>
              <a:rPr lang="en-US" dirty="0" smtClean="0"/>
              <a:t> e com o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leitor</a:t>
            </a:r>
            <a:r>
              <a:rPr lang="en-US" dirty="0" smtClean="0"/>
              <a:t>.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leitor</a:t>
            </a:r>
            <a:r>
              <a:rPr lang="en-US" dirty="0" smtClean="0"/>
              <a:t> </a:t>
            </a:r>
            <a:r>
              <a:rPr lang="en-US" dirty="0" err="1" smtClean="0"/>
              <a:t>espera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intelectualmente</a:t>
            </a:r>
            <a:r>
              <a:rPr lang="en-US" dirty="0" smtClean="0"/>
              <a:t> </a:t>
            </a:r>
            <a:r>
              <a:rPr lang="en-US" dirty="0" err="1" smtClean="0"/>
              <a:t>honesto</a:t>
            </a:r>
            <a:r>
              <a:rPr lang="en-US" dirty="0" smtClean="0"/>
              <a:t> o </a:t>
            </a:r>
            <a:r>
              <a:rPr lang="en-US" dirty="0" err="1" smtClean="0"/>
              <a:t>máximo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, </a:t>
            </a:r>
            <a:r>
              <a:rPr lang="en-US" dirty="0" err="1" smtClean="0"/>
              <a:t>afinal</a:t>
            </a:r>
            <a:r>
              <a:rPr lang="en-US" dirty="0" smtClean="0"/>
              <a:t> </a:t>
            </a:r>
            <a:r>
              <a:rPr lang="en-US" dirty="0" err="1" smtClean="0"/>
              <a:t>ele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lendo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artigo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se </a:t>
            </a:r>
            <a:r>
              <a:rPr lang="en-US" dirty="0" err="1" smtClean="0"/>
              <a:t>informar</a:t>
            </a:r>
            <a:r>
              <a:rPr lang="en-US" dirty="0" smtClean="0"/>
              <a:t> </a:t>
            </a:r>
            <a:r>
              <a:rPr lang="en-US" dirty="0" err="1" smtClean="0"/>
              <a:t>melhor</a:t>
            </a:r>
            <a:r>
              <a:rPr lang="en-US" dirty="0" smtClean="0"/>
              <a:t> e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gastando</a:t>
            </a:r>
            <a:r>
              <a:rPr lang="en-US" dirty="0" smtClean="0"/>
              <a:t>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precioso</a:t>
            </a:r>
            <a:r>
              <a:rPr lang="en-US" dirty="0" smtClean="0"/>
              <a:t> tempo com </a:t>
            </a:r>
            <a:r>
              <a:rPr lang="en-US" dirty="0" err="1" smtClean="0"/>
              <a:t>isto</a:t>
            </a:r>
            <a:r>
              <a:rPr lang="en-US" dirty="0" smtClean="0"/>
              <a:t>. </a:t>
            </a:r>
            <a:r>
              <a:rPr lang="en-US" dirty="0" err="1" smtClean="0"/>
              <a:t>Então</a:t>
            </a:r>
            <a:r>
              <a:rPr lang="en-US" dirty="0" smtClean="0"/>
              <a:t>, </a:t>
            </a:r>
            <a:r>
              <a:rPr lang="en-US" dirty="0" err="1" smtClean="0"/>
              <a:t>tente</a:t>
            </a:r>
            <a:r>
              <a:rPr lang="en-US" dirty="0" smtClean="0"/>
              <a:t> ser o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comprometido</a:t>
            </a:r>
            <a:r>
              <a:rPr lang="en-US" dirty="0" smtClean="0"/>
              <a:t> e </a:t>
            </a:r>
            <a:r>
              <a:rPr lang="en-US" dirty="0" err="1" smtClean="0"/>
              <a:t>hosneto</a:t>
            </a:r>
            <a:r>
              <a:rPr lang="en-US" dirty="0" smtClean="0"/>
              <a:t>. </a:t>
            </a:r>
            <a:r>
              <a:rPr lang="pt-BR" dirty="0" smtClean="0"/>
              <a:t>É claro, erros acontecem. Não se culpe por errar. Analise a contrapartida dos seus leitores e amigos para que você melhore sua escrita filosófica.</a:t>
            </a:r>
            <a:endParaRPr lang="en-US" dirty="0" smtClean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Um </a:t>
            </a:r>
            <a:r>
              <a:rPr lang="en-US" dirty="0" err="1" smtClean="0"/>
              <a:t>Último</a:t>
            </a:r>
            <a:r>
              <a:rPr lang="en-US" dirty="0" smtClean="0"/>
              <a:t> </a:t>
            </a:r>
            <a:r>
              <a:rPr lang="en-US" dirty="0" err="1" smtClean="0"/>
              <a:t>Conselho</a:t>
            </a: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289</TotalTime>
  <Words>1845</Words>
  <Application>Microsoft Office PowerPoint</Application>
  <PresentationFormat>Apresentação na tela (4:3)</PresentationFormat>
  <Paragraphs>86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Concurso</vt:lpstr>
      <vt:lpstr>Como Fazer um ensaio filosófico?</vt:lpstr>
      <vt:lpstr>Objetivos do Curso</vt:lpstr>
      <vt:lpstr>O Público</vt:lpstr>
      <vt:lpstr>O Público</vt:lpstr>
      <vt:lpstr>O Problema</vt:lpstr>
      <vt:lpstr>O Problema</vt:lpstr>
      <vt:lpstr>O Problema</vt:lpstr>
      <vt:lpstr>A Estrutura de um Ensaio </vt:lpstr>
      <vt:lpstr>A Estrutura de um Ensaio Filosófico - Resumo</vt:lpstr>
      <vt:lpstr>Resumo – Exemplo de um péssimo resumo</vt:lpstr>
      <vt:lpstr>Resumo – Porque o resumo anterior é ruim?</vt:lpstr>
      <vt:lpstr>Resumo – Exemplo de um bom resumo</vt:lpstr>
      <vt:lpstr>A Estrutura de um ensaio filosófico -Introdução </vt:lpstr>
      <vt:lpstr>A Estrutura de um ensaio filosófico –Alguns problemas da Introdução </vt:lpstr>
      <vt:lpstr>A Estrutura de um ensaio filosófico - Desenvolvimento</vt:lpstr>
      <vt:lpstr>A Estrutura de um ensaio filosófico - Desenvolvimento</vt:lpstr>
      <vt:lpstr>A Estrutura de um ensaio filosófico - Conclusão</vt:lpstr>
      <vt:lpstr>Alguns Conselhos: Clareza, Objetividade e Rigor.</vt:lpstr>
      <vt:lpstr>Alguns Conselhos: Clareza, Objetividade e Rigor.</vt:lpstr>
      <vt:lpstr>Alguns Conselhos: Clareza, Objetividade e Rigor.</vt:lpstr>
      <vt:lpstr>Não tenha medo, seja criativo.</vt:lpstr>
      <vt:lpstr>Um Último Conselho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</dc:title>
  <dc:creator>User</dc:creator>
  <cp:lastModifiedBy>User</cp:lastModifiedBy>
  <cp:revision>29</cp:revision>
  <dcterms:created xsi:type="dcterms:W3CDTF">2014-08-21T17:59:46Z</dcterms:created>
  <dcterms:modified xsi:type="dcterms:W3CDTF">2014-08-30T14:30:49Z</dcterms:modified>
</cp:coreProperties>
</file>