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8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2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A6EF4B-FB70-4F7A-A4DF-C71230D8BB98}" type="datetimeFigureOut">
              <a:rPr lang="pt-BR" smtClean="0"/>
              <a:pPr/>
              <a:t>09/03/2014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AA45C-FC03-401A-BFC2-0F018A02B27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27941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A30A5-9F4A-450F-872F-2E29FC3EFC1E}" type="datetimeFigureOut">
              <a:rPr lang="pt-BR" smtClean="0"/>
              <a:pPr/>
              <a:t>09/03/2014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671F-594D-4E03-B4F9-3C8E3FDAAF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A30A5-9F4A-450F-872F-2E29FC3EFC1E}" type="datetimeFigureOut">
              <a:rPr lang="pt-BR" smtClean="0"/>
              <a:pPr/>
              <a:t>09/03/2014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671F-594D-4E03-B4F9-3C8E3FDAAF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A30A5-9F4A-450F-872F-2E29FC3EFC1E}" type="datetimeFigureOut">
              <a:rPr lang="pt-BR" smtClean="0"/>
              <a:pPr/>
              <a:t>09/03/2014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671F-594D-4E03-B4F9-3C8E3FDAAF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A30A5-9F4A-450F-872F-2E29FC3EFC1E}" type="datetimeFigureOut">
              <a:rPr lang="pt-BR" smtClean="0"/>
              <a:pPr/>
              <a:t>09/03/2014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671F-594D-4E03-B4F9-3C8E3FDAAF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A30A5-9F4A-450F-872F-2E29FC3EFC1E}" type="datetimeFigureOut">
              <a:rPr lang="pt-BR" smtClean="0"/>
              <a:pPr/>
              <a:t>09/03/2014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671F-594D-4E03-B4F9-3C8E3FDAAF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A30A5-9F4A-450F-872F-2E29FC3EFC1E}" type="datetimeFigureOut">
              <a:rPr lang="pt-BR" smtClean="0"/>
              <a:pPr/>
              <a:t>09/03/2014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671F-594D-4E03-B4F9-3C8E3FDAAF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A30A5-9F4A-450F-872F-2E29FC3EFC1E}" type="datetimeFigureOut">
              <a:rPr lang="pt-BR" smtClean="0"/>
              <a:pPr/>
              <a:t>09/03/2014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671F-594D-4E03-B4F9-3C8E3FDAAF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A30A5-9F4A-450F-872F-2E29FC3EFC1E}" type="datetimeFigureOut">
              <a:rPr lang="pt-BR" smtClean="0"/>
              <a:pPr/>
              <a:t>09/03/2014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671F-594D-4E03-B4F9-3C8E3FDAAF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A30A5-9F4A-450F-872F-2E29FC3EFC1E}" type="datetimeFigureOut">
              <a:rPr lang="pt-BR" smtClean="0"/>
              <a:pPr/>
              <a:t>09/03/2014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671F-594D-4E03-B4F9-3C8E3FDAAF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A30A5-9F4A-450F-872F-2E29FC3EFC1E}" type="datetimeFigureOut">
              <a:rPr lang="pt-BR" smtClean="0"/>
              <a:pPr/>
              <a:t>09/03/2014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671F-594D-4E03-B4F9-3C8E3FDAAF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A30A5-9F4A-450F-872F-2E29FC3EFC1E}" type="datetimeFigureOut">
              <a:rPr lang="pt-BR" smtClean="0"/>
              <a:pPr/>
              <a:t>09/03/2014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671F-594D-4E03-B4F9-3C8E3FDAAF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A30A5-9F4A-450F-872F-2E29FC3EFC1E}" type="datetimeFigureOut">
              <a:rPr lang="pt-BR" smtClean="0"/>
              <a:pPr/>
              <a:t>09/03/2014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8671F-594D-4E03-B4F9-3C8E3FDAAF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\\cortex\cortex\LOGOS\logosled\LED Fundo\FundoSlideEconom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2398468" y="1340768"/>
            <a:ext cx="4110228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/>
              <a:t>Título do Trabalho</a:t>
            </a:r>
          </a:p>
          <a:p>
            <a:endParaRPr lang="pt-BR" sz="4000" dirty="0"/>
          </a:p>
          <a:p>
            <a:endParaRPr lang="pt-BR" sz="4000" dirty="0"/>
          </a:p>
          <a:p>
            <a:endParaRPr lang="pt-BR" sz="4000" dirty="0"/>
          </a:p>
          <a:p>
            <a:endParaRPr lang="pt-BR" sz="40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3313813" y="2620179"/>
            <a:ext cx="22795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dirty="0"/>
              <a:t>Autor</a:t>
            </a:r>
          </a:p>
          <a:p>
            <a:pPr algn="ctr"/>
            <a:r>
              <a:rPr lang="pt-BR" sz="3200" dirty="0"/>
              <a:t>Orientador</a:t>
            </a:r>
          </a:p>
          <a:p>
            <a:endParaRPr lang="pt-BR" sz="32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\\cortex\cortex\LOGOS\logosled\LED Fundo\FundoSlideEconom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899592" y="1340768"/>
            <a:ext cx="796000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/>
              <a:t>Tema e problema</a:t>
            </a:r>
          </a:p>
          <a:p>
            <a:endParaRPr lang="pt-BR" sz="4000" dirty="0"/>
          </a:p>
          <a:p>
            <a:r>
              <a:rPr lang="pt-BR" sz="4000" dirty="0"/>
              <a:t>(aqui colocar a pergunta de pesquisa)</a:t>
            </a:r>
          </a:p>
          <a:p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xmlns="" val="2870916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\\cortex\cortex\LOGOS\logosled\LED Fundo\FundoSlideEconom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2398468" y="1340768"/>
            <a:ext cx="3181897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/>
              <a:t>Objetivo Geral</a:t>
            </a:r>
          </a:p>
          <a:p>
            <a:endParaRPr lang="pt-BR" sz="4000" dirty="0"/>
          </a:p>
          <a:p>
            <a:endParaRPr lang="pt-BR" sz="4000" dirty="0"/>
          </a:p>
          <a:p>
            <a:endParaRPr lang="pt-BR" sz="4000" dirty="0"/>
          </a:p>
          <a:p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xmlns="" val="2870916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\\cortex\cortex\LOGOS\logosled\LED Fundo\FundoSlideEconom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2398468" y="1340768"/>
            <a:ext cx="4537909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/>
              <a:t>Objetivos Específicos</a:t>
            </a:r>
          </a:p>
          <a:p>
            <a:endParaRPr lang="pt-BR" sz="4000" dirty="0"/>
          </a:p>
          <a:p>
            <a:endParaRPr lang="pt-BR" sz="4000" dirty="0"/>
          </a:p>
          <a:p>
            <a:endParaRPr lang="pt-BR" sz="4000" dirty="0"/>
          </a:p>
          <a:p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xmlns="" val="2870916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\\cortex\cortex\LOGOS\logosled\LED Fundo\FundoSlideEconom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395536" y="1556792"/>
            <a:ext cx="69421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/>
              <a:t>Justificativa (um ou dois </a:t>
            </a:r>
            <a:r>
              <a:rPr lang="pt-BR" sz="3200" dirty="0" err="1"/>
              <a:t>dois</a:t>
            </a:r>
            <a:r>
              <a:rPr lang="pt-BR" sz="3200" dirty="0"/>
              <a:t> parágrafos</a:t>
            </a:r>
            <a:r>
              <a:rPr lang="pt-BR" sz="3200" dirty="0" smtClean="0"/>
              <a:t>)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xmlns="" val="778920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\\cortex\cortex\LOGOS\logosled\LED Fundo\FundoSlideEconom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1115616" y="2420888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 smtClean="0"/>
              <a:t>Metodologia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xmlns="" val="778920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\\cortex\cortex\LOGOS\logosled\LED Fundo\FundoSlideEconom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CaixaDeTexto 3"/>
          <p:cNvSpPr txBox="1"/>
          <p:nvPr/>
        </p:nvSpPr>
        <p:spPr>
          <a:xfrm>
            <a:off x="1115616" y="2420888"/>
            <a:ext cx="69127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Fundamentação teórica</a:t>
            </a:r>
          </a:p>
          <a:p>
            <a:r>
              <a:rPr lang="pt-BR" sz="3200" dirty="0"/>
              <a:t>(Aqui apenas colocar os tópicos abordados)</a:t>
            </a:r>
          </a:p>
        </p:txBody>
      </p:sp>
    </p:spTree>
    <p:extLst>
      <p:ext uri="{BB962C8B-B14F-4D97-AF65-F5344CB8AC3E}">
        <p14:creationId xmlns:p14="http://schemas.microsoft.com/office/powerpoint/2010/main" xmlns="" val="778920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\\cortex\cortex\LOGOS\logosled\LED Fundo\FundoSlideEconom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CaixaDeTexto 3"/>
          <p:cNvSpPr txBox="1"/>
          <p:nvPr/>
        </p:nvSpPr>
        <p:spPr>
          <a:xfrm>
            <a:off x="1115616" y="2420888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Coleta e Análise dos dados</a:t>
            </a:r>
          </a:p>
        </p:txBody>
      </p:sp>
    </p:spTree>
    <p:extLst>
      <p:ext uri="{BB962C8B-B14F-4D97-AF65-F5344CB8AC3E}">
        <p14:creationId xmlns:p14="http://schemas.microsoft.com/office/powerpoint/2010/main" xmlns="" val="2089978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\\cortex\cortex\LOGOS\logosled\LED Fundo\FundoSlideEconom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CaixaDeTexto 3"/>
          <p:cNvSpPr txBox="1"/>
          <p:nvPr/>
        </p:nvSpPr>
        <p:spPr>
          <a:xfrm>
            <a:off x="1115616" y="2420888"/>
            <a:ext cx="69127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Considerações </a:t>
            </a:r>
            <a:r>
              <a:rPr lang="pt-BR" sz="3200" dirty="0" smtClean="0"/>
              <a:t>finais</a:t>
            </a:r>
          </a:p>
          <a:p>
            <a:r>
              <a:rPr lang="pt-BR" sz="3200" dirty="0"/>
              <a:t>Sugestão de trabalhos futuros</a:t>
            </a:r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xmlns="" val="20899781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50</Words>
  <Application>Microsoft Office PowerPoint</Application>
  <PresentationFormat>Apresentação na tela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Editores de Videos</dc:creator>
  <cp:lastModifiedBy>Sheila</cp:lastModifiedBy>
  <cp:revision>4</cp:revision>
  <dcterms:created xsi:type="dcterms:W3CDTF">2010-09-08T16:33:22Z</dcterms:created>
  <dcterms:modified xsi:type="dcterms:W3CDTF">2014-03-09T18:04:11Z</dcterms:modified>
</cp:coreProperties>
</file>